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ink/ink1.xml" ContentType="application/inkml+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omments/modernComment_12F_4D299E26.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4"/>
  </p:sldMasterIdLst>
  <p:notesMasterIdLst>
    <p:notesMasterId r:id="rId72"/>
  </p:notesMasterIdLst>
  <p:sldIdLst>
    <p:sldId id="293" r:id="rId5"/>
    <p:sldId id="1170" r:id="rId6"/>
    <p:sldId id="1155" r:id="rId7"/>
    <p:sldId id="260" r:id="rId8"/>
    <p:sldId id="261" r:id="rId9"/>
    <p:sldId id="1171" r:id="rId10"/>
    <p:sldId id="1172" r:id="rId11"/>
    <p:sldId id="880" r:id="rId12"/>
    <p:sldId id="1173" r:id="rId13"/>
    <p:sldId id="1158" r:id="rId14"/>
    <p:sldId id="1174" r:id="rId15"/>
    <p:sldId id="898" r:id="rId16"/>
    <p:sldId id="330" r:id="rId17"/>
    <p:sldId id="331" r:id="rId18"/>
    <p:sldId id="332" r:id="rId19"/>
    <p:sldId id="333" r:id="rId20"/>
    <p:sldId id="1184" r:id="rId21"/>
    <p:sldId id="372" r:id="rId22"/>
    <p:sldId id="373" r:id="rId23"/>
    <p:sldId id="374" r:id="rId24"/>
    <p:sldId id="375" r:id="rId25"/>
    <p:sldId id="376" r:id="rId26"/>
    <p:sldId id="377" r:id="rId27"/>
    <p:sldId id="379" r:id="rId28"/>
    <p:sldId id="904" r:id="rId29"/>
    <p:sldId id="903" r:id="rId30"/>
    <p:sldId id="1175" r:id="rId31"/>
    <p:sldId id="484" r:id="rId32"/>
    <p:sldId id="895" r:id="rId33"/>
    <p:sldId id="896" r:id="rId34"/>
    <p:sldId id="901" r:id="rId35"/>
    <p:sldId id="900" r:id="rId36"/>
    <p:sldId id="899" r:id="rId37"/>
    <p:sldId id="361" r:id="rId38"/>
    <p:sldId id="308" r:id="rId39"/>
    <p:sldId id="309" r:id="rId40"/>
    <p:sldId id="354" r:id="rId41"/>
    <p:sldId id="405" r:id="rId42"/>
    <p:sldId id="409" r:id="rId43"/>
    <p:sldId id="410" r:id="rId44"/>
    <p:sldId id="412" r:id="rId45"/>
    <p:sldId id="506" r:id="rId46"/>
    <p:sldId id="464" r:id="rId47"/>
    <p:sldId id="465" r:id="rId48"/>
    <p:sldId id="470" r:id="rId49"/>
    <p:sldId id="471" r:id="rId50"/>
    <p:sldId id="472" r:id="rId51"/>
    <p:sldId id="1176" r:id="rId52"/>
    <p:sldId id="359" r:id="rId53"/>
    <p:sldId id="512" r:id="rId54"/>
    <p:sldId id="281" r:id="rId55"/>
    <p:sldId id="327" r:id="rId56"/>
    <p:sldId id="463" r:id="rId57"/>
    <p:sldId id="1169" r:id="rId58"/>
    <p:sldId id="362" r:id="rId59"/>
    <p:sldId id="1177" r:id="rId60"/>
    <p:sldId id="476" r:id="rId61"/>
    <p:sldId id="1178" r:id="rId62"/>
    <p:sldId id="1179" r:id="rId63"/>
    <p:sldId id="509" r:id="rId64"/>
    <p:sldId id="488" r:id="rId65"/>
    <p:sldId id="282" r:id="rId66"/>
    <p:sldId id="1180" r:id="rId67"/>
    <p:sldId id="1181" r:id="rId68"/>
    <p:sldId id="1182" r:id="rId69"/>
    <p:sldId id="334" r:id="rId70"/>
    <p:sldId id="303" r:id="rId7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144" userDrawn="1">
          <p15:clr>
            <a:srgbClr val="A4A3A4"/>
          </p15:clr>
        </p15:guide>
        <p15:guide id="2" orient="horz" pos="218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7BB8"/>
    <a:srgbClr val="19567B"/>
    <a:srgbClr val="002D72"/>
    <a:srgbClr val="000000"/>
    <a:srgbClr val="724324"/>
    <a:srgbClr val="002C76"/>
    <a:srgbClr val="003DA5"/>
    <a:srgbClr val="785135"/>
    <a:srgbClr val="FFCB0B"/>
    <a:srgbClr val="0C6C5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A5591F-EE5B-4526-AA73-2A512FC630A8}" v="469" dt="2025-03-27T17:06:03.692"/>
  </p1510:revLst>
</p1510:revInfo>
</file>

<file path=ppt/tableStyles.xml><?xml version="1.0" encoding="utf-8"?>
<a:tblStyleLst xmlns:a="http://schemas.openxmlformats.org/drawingml/2006/main" def="{21E4AEA4-8DFA-4A89-87EB-49C32662AFE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15" d="100"/>
          <a:sy n="115" d="100"/>
        </p:scale>
        <p:origin x="714" y="96"/>
      </p:cViewPr>
      <p:guideLst>
        <p:guide pos="144"/>
        <p:guide orient="horz" pos="218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viewProps" Target="viewProps.xml"/><Relationship Id="rId79" Type="http://schemas.microsoft.com/office/2018/10/relationships/authors" Target="author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notesMaster" Target="notesMasters/notesMaster1.xml"/><Relationship Id="rId80" Type="http://schemas.openxmlformats.org/officeDocument/2006/relationships/customXml" Target="../customXml/item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theme" Target="theme/theme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presProps" Target="presProps.xml"/><Relationship Id="rId78"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tz, Loretta - FPAC-NRCS, AZ" userId="2b26dc92-d5c3-4839-9e28-e979d24780d6" providerId="ADAL" clId="{4857A45E-9257-4F62-87B0-584A24D8895F}"/>
    <pc:docChg chg="modSld delMainMaster modMainMaster modNotesMaster">
      <pc:chgData name="Metz, Loretta - FPAC-NRCS, AZ" userId="2b26dc92-d5c3-4839-9e28-e979d24780d6" providerId="ADAL" clId="{4857A45E-9257-4F62-87B0-584A24D8895F}" dt="2024-12-26T19:36:19.691" v="15" actId="2696"/>
      <pc:docMkLst>
        <pc:docMk/>
      </pc:docMkLst>
      <pc:sldChg chg="modSp">
        <pc:chgData name="Metz, Loretta - FPAC-NRCS, AZ" userId="2b26dc92-d5c3-4839-9e28-e979d24780d6" providerId="ADAL" clId="{4857A45E-9257-4F62-87B0-584A24D8895F}" dt="2024-12-26T19:33:52.427" v="0"/>
        <pc:sldMkLst>
          <pc:docMk/>
          <pc:sldMk cId="1435825163" sldId="262"/>
        </pc:sldMkLst>
      </pc:sldChg>
      <pc:sldChg chg="modSp">
        <pc:chgData name="Metz, Loretta - FPAC-NRCS, AZ" userId="2b26dc92-d5c3-4839-9e28-e979d24780d6" providerId="ADAL" clId="{4857A45E-9257-4F62-87B0-584A24D8895F}" dt="2024-12-26T19:33:52.427" v="0"/>
        <pc:sldMkLst>
          <pc:docMk/>
          <pc:sldMk cId="2850176485" sldId="268"/>
        </pc:sldMkLst>
      </pc:sldChg>
      <pc:sldChg chg="modSp">
        <pc:chgData name="Metz, Loretta - FPAC-NRCS, AZ" userId="2b26dc92-d5c3-4839-9e28-e979d24780d6" providerId="ADAL" clId="{4857A45E-9257-4F62-87B0-584A24D8895F}" dt="2024-12-26T19:33:52.427" v="0"/>
        <pc:sldMkLst>
          <pc:docMk/>
          <pc:sldMk cId="1109131637" sldId="269"/>
        </pc:sldMkLst>
      </pc:sldChg>
      <pc:sldChg chg="modSp">
        <pc:chgData name="Metz, Loretta - FPAC-NRCS, AZ" userId="2b26dc92-d5c3-4839-9e28-e979d24780d6" providerId="ADAL" clId="{4857A45E-9257-4F62-87B0-584A24D8895F}" dt="2024-12-26T19:33:52.427" v="0"/>
        <pc:sldMkLst>
          <pc:docMk/>
          <pc:sldMk cId="1482684629" sldId="296"/>
        </pc:sldMkLst>
      </pc:sldChg>
      <pc:sldChg chg="modSp">
        <pc:chgData name="Metz, Loretta - FPAC-NRCS, AZ" userId="2b26dc92-d5c3-4839-9e28-e979d24780d6" providerId="ADAL" clId="{4857A45E-9257-4F62-87B0-584A24D8895F}" dt="2024-12-26T19:33:52.427" v="0"/>
        <pc:sldMkLst>
          <pc:docMk/>
          <pc:sldMk cId="3721063125" sldId="298"/>
        </pc:sldMkLst>
      </pc:sldChg>
      <pc:sldChg chg="modSp modNotes">
        <pc:chgData name="Metz, Loretta - FPAC-NRCS, AZ" userId="2b26dc92-d5c3-4839-9e28-e979d24780d6" providerId="ADAL" clId="{4857A45E-9257-4F62-87B0-584A24D8895F}" dt="2024-12-26T19:33:52.427" v="0"/>
        <pc:sldMkLst>
          <pc:docMk/>
          <pc:sldMk cId="2514945278" sldId="299"/>
        </pc:sldMkLst>
      </pc:sldChg>
      <pc:sldChg chg="modSp">
        <pc:chgData name="Metz, Loretta - FPAC-NRCS, AZ" userId="2b26dc92-d5c3-4839-9e28-e979d24780d6" providerId="ADAL" clId="{4857A45E-9257-4F62-87B0-584A24D8895F}" dt="2024-12-26T19:33:52.427" v="0"/>
        <pc:sldMkLst>
          <pc:docMk/>
          <pc:sldMk cId="4055403140" sldId="301"/>
        </pc:sldMkLst>
      </pc:sldChg>
      <pc:sldChg chg="modSp">
        <pc:chgData name="Metz, Loretta - FPAC-NRCS, AZ" userId="2b26dc92-d5c3-4839-9e28-e979d24780d6" providerId="ADAL" clId="{4857A45E-9257-4F62-87B0-584A24D8895F}" dt="2024-12-26T19:33:52.427" v="0"/>
        <pc:sldMkLst>
          <pc:docMk/>
          <pc:sldMk cId="1294573094" sldId="303"/>
        </pc:sldMkLst>
      </pc:sldChg>
      <pc:sldChg chg="modSp">
        <pc:chgData name="Metz, Loretta - FPAC-NRCS, AZ" userId="2b26dc92-d5c3-4839-9e28-e979d24780d6" providerId="ADAL" clId="{4857A45E-9257-4F62-87B0-584A24D8895F}" dt="2024-12-26T19:33:52.427" v="0"/>
        <pc:sldMkLst>
          <pc:docMk/>
          <pc:sldMk cId="3109368390" sldId="304"/>
        </pc:sldMkLst>
      </pc:sldChg>
      <pc:sldChg chg="modSp">
        <pc:chgData name="Metz, Loretta - FPAC-NRCS, AZ" userId="2b26dc92-d5c3-4839-9e28-e979d24780d6" providerId="ADAL" clId="{4857A45E-9257-4F62-87B0-584A24D8895F}" dt="2024-12-26T19:33:52.427" v="0"/>
        <pc:sldMkLst>
          <pc:docMk/>
          <pc:sldMk cId="1104811498" sldId="305"/>
        </pc:sldMkLst>
      </pc:sldChg>
      <pc:sldChg chg="modSp">
        <pc:chgData name="Metz, Loretta - FPAC-NRCS, AZ" userId="2b26dc92-d5c3-4839-9e28-e979d24780d6" providerId="ADAL" clId="{4857A45E-9257-4F62-87B0-584A24D8895F}" dt="2024-12-26T19:33:52.427" v="0"/>
        <pc:sldMkLst>
          <pc:docMk/>
          <pc:sldMk cId="434389277" sldId="310"/>
        </pc:sldMkLst>
      </pc:sldChg>
      <pc:sldChg chg="modSp">
        <pc:chgData name="Metz, Loretta - FPAC-NRCS, AZ" userId="2b26dc92-d5c3-4839-9e28-e979d24780d6" providerId="ADAL" clId="{4857A45E-9257-4F62-87B0-584A24D8895F}" dt="2024-12-26T19:33:52.427" v="0"/>
        <pc:sldMkLst>
          <pc:docMk/>
          <pc:sldMk cId="3104962191" sldId="314"/>
        </pc:sldMkLst>
      </pc:sldChg>
      <pc:sldMasterChg chg="modSp mod modSldLayout">
        <pc:chgData name="Metz, Loretta - FPAC-NRCS, AZ" userId="2b26dc92-d5c3-4839-9e28-e979d24780d6" providerId="ADAL" clId="{4857A45E-9257-4F62-87B0-584A24D8895F}" dt="2024-12-26T19:36:03.584" v="13" actId="1076"/>
        <pc:sldMasterMkLst>
          <pc:docMk/>
          <pc:sldMasterMk cId="569656255" sldId="2147483662"/>
        </pc:sldMasterMkLst>
        <pc:sldLayoutChg chg="modSp">
          <pc:chgData name="Metz, Loretta - FPAC-NRCS, AZ" userId="2b26dc92-d5c3-4839-9e28-e979d24780d6" providerId="ADAL" clId="{4857A45E-9257-4F62-87B0-584A24D8895F}" dt="2024-12-26T19:33:52.427" v="0"/>
          <pc:sldLayoutMkLst>
            <pc:docMk/>
            <pc:sldMasterMk cId="569656255" sldId="2147483662"/>
            <pc:sldLayoutMk cId="2854203068" sldId="2147483710"/>
          </pc:sldLayoutMkLst>
        </pc:sldLayoutChg>
        <pc:sldLayoutChg chg="modSp">
          <pc:chgData name="Metz, Loretta - FPAC-NRCS, AZ" userId="2b26dc92-d5c3-4839-9e28-e979d24780d6" providerId="ADAL" clId="{4857A45E-9257-4F62-87B0-584A24D8895F}" dt="2024-12-26T19:33:52.427" v="0"/>
          <pc:sldLayoutMkLst>
            <pc:docMk/>
            <pc:sldMasterMk cId="569656255" sldId="2147483662"/>
            <pc:sldLayoutMk cId="3128570824" sldId="2147483722"/>
          </pc:sldLayoutMkLst>
        </pc:sldLayoutChg>
        <pc:sldLayoutChg chg="modSp">
          <pc:chgData name="Metz, Loretta - FPAC-NRCS, AZ" userId="2b26dc92-d5c3-4839-9e28-e979d24780d6" providerId="ADAL" clId="{4857A45E-9257-4F62-87B0-584A24D8895F}" dt="2024-12-26T19:33:52.427" v="0"/>
          <pc:sldLayoutMkLst>
            <pc:docMk/>
            <pc:sldMasterMk cId="569656255" sldId="2147483662"/>
            <pc:sldLayoutMk cId="3303719955" sldId="2147483735"/>
          </pc:sldLayoutMkLst>
        </pc:sldLayoutChg>
        <pc:sldLayoutChg chg="modSp">
          <pc:chgData name="Metz, Loretta - FPAC-NRCS, AZ" userId="2b26dc92-d5c3-4839-9e28-e979d24780d6" providerId="ADAL" clId="{4857A45E-9257-4F62-87B0-584A24D8895F}" dt="2024-12-26T19:33:52.427" v="0"/>
          <pc:sldLayoutMkLst>
            <pc:docMk/>
            <pc:sldMasterMk cId="569656255" sldId="2147483662"/>
            <pc:sldLayoutMk cId="469554620" sldId="2147483736"/>
          </pc:sldLayoutMkLst>
        </pc:sldLayoutChg>
        <pc:sldLayoutChg chg="modSp">
          <pc:chgData name="Metz, Loretta - FPAC-NRCS, AZ" userId="2b26dc92-d5c3-4839-9e28-e979d24780d6" providerId="ADAL" clId="{4857A45E-9257-4F62-87B0-584A24D8895F}" dt="2024-12-26T19:33:52.427" v="0"/>
          <pc:sldLayoutMkLst>
            <pc:docMk/>
            <pc:sldMasterMk cId="569656255" sldId="2147483662"/>
            <pc:sldLayoutMk cId="1687241546" sldId="2147483737"/>
          </pc:sldLayoutMkLst>
        </pc:sldLayoutChg>
        <pc:sldLayoutChg chg="modSp">
          <pc:chgData name="Metz, Loretta - FPAC-NRCS, AZ" userId="2b26dc92-d5c3-4839-9e28-e979d24780d6" providerId="ADAL" clId="{4857A45E-9257-4F62-87B0-584A24D8895F}" dt="2024-12-26T19:33:52.427" v="0"/>
          <pc:sldLayoutMkLst>
            <pc:docMk/>
            <pc:sldMasterMk cId="569656255" sldId="2147483662"/>
            <pc:sldLayoutMk cId="2110564279" sldId="2147483739"/>
          </pc:sldLayoutMkLst>
        </pc:sldLayoutChg>
        <pc:sldLayoutChg chg="modSp">
          <pc:chgData name="Metz, Loretta - FPAC-NRCS, AZ" userId="2b26dc92-d5c3-4839-9e28-e979d24780d6" providerId="ADAL" clId="{4857A45E-9257-4F62-87B0-584A24D8895F}" dt="2024-12-26T19:33:52.427" v="0"/>
          <pc:sldLayoutMkLst>
            <pc:docMk/>
            <pc:sldMasterMk cId="569656255" sldId="2147483662"/>
            <pc:sldLayoutMk cId="371705599" sldId="2147483740"/>
          </pc:sldLayoutMkLst>
        </pc:sldLayoutChg>
        <pc:sldLayoutChg chg="modSp">
          <pc:chgData name="Metz, Loretta - FPAC-NRCS, AZ" userId="2b26dc92-d5c3-4839-9e28-e979d24780d6" providerId="ADAL" clId="{4857A45E-9257-4F62-87B0-584A24D8895F}" dt="2024-12-26T19:33:52.427" v="0"/>
          <pc:sldLayoutMkLst>
            <pc:docMk/>
            <pc:sldMasterMk cId="569656255" sldId="2147483662"/>
            <pc:sldLayoutMk cId="1951342669" sldId="2147483742"/>
          </pc:sldLayoutMkLst>
        </pc:sldLayoutChg>
      </pc:sldMasterChg>
      <pc:sldMasterChg chg="modSp del">
        <pc:chgData name="Metz, Loretta - FPAC-NRCS, AZ" userId="2b26dc92-d5c3-4839-9e28-e979d24780d6" providerId="ADAL" clId="{4857A45E-9257-4F62-87B0-584A24D8895F}" dt="2024-12-26T19:36:19.691" v="15" actId="2696"/>
        <pc:sldMasterMkLst>
          <pc:docMk/>
          <pc:sldMasterMk cId="1691311366" sldId="2147483726"/>
        </pc:sldMasterMkLst>
      </pc:sldMasterChg>
      <pc:sldMasterChg chg="modSp del">
        <pc:chgData name="Metz, Loretta - FPAC-NRCS, AZ" userId="2b26dc92-d5c3-4839-9e28-e979d24780d6" providerId="ADAL" clId="{4857A45E-9257-4F62-87B0-584A24D8895F}" dt="2024-12-26T19:36:15.250" v="14" actId="2696"/>
        <pc:sldMasterMkLst>
          <pc:docMk/>
          <pc:sldMasterMk cId="2318736069" sldId="2147483741"/>
        </pc:sldMasterMkLst>
      </pc:sldMasterChg>
    </pc:docChg>
  </pc:docChgLst>
  <pc:docChgLst>
    <pc:chgData name="Lowder, Nathan - FPAC-NRCS, NC" userId="aebffd68-daf1-4dd1-abf1-26fe6d39dce1" providerId="ADAL" clId="{12A3C97B-0194-477C-9846-007FC85A06B7}"/>
    <pc:docChg chg="custSel delSld modSld modMainMaster">
      <pc:chgData name="Lowder, Nathan - FPAC-NRCS, NC" userId="aebffd68-daf1-4dd1-abf1-26fe6d39dce1" providerId="ADAL" clId="{12A3C97B-0194-477C-9846-007FC85A06B7}" dt="2025-03-25T19:40:16.748" v="92" actId="27636"/>
      <pc:docMkLst>
        <pc:docMk/>
      </pc:docMkLst>
      <pc:sldChg chg="del">
        <pc:chgData name="Lowder, Nathan - FPAC-NRCS, NC" userId="aebffd68-daf1-4dd1-abf1-26fe6d39dce1" providerId="ADAL" clId="{12A3C97B-0194-477C-9846-007FC85A06B7}" dt="2025-03-25T19:37:30.737" v="73" actId="47"/>
        <pc:sldMkLst>
          <pc:docMk/>
          <pc:sldMk cId="1435825163" sldId="262"/>
        </pc:sldMkLst>
      </pc:sldChg>
      <pc:sldChg chg="modSp mod">
        <pc:chgData name="Lowder, Nathan - FPAC-NRCS, NC" userId="aebffd68-daf1-4dd1-abf1-26fe6d39dce1" providerId="ADAL" clId="{12A3C97B-0194-477C-9846-007FC85A06B7}" dt="2025-03-25T19:38:28.318" v="76" actId="27636"/>
        <pc:sldMkLst>
          <pc:docMk/>
          <pc:sldMk cId="2954791065" sldId="293"/>
        </pc:sldMkLst>
        <pc:spChg chg="mod">
          <ac:chgData name="Lowder, Nathan - FPAC-NRCS, NC" userId="aebffd68-daf1-4dd1-abf1-26fe6d39dce1" providerId="ADAL" clId="{12A3C97B-0194-477C-9846-007FC85A06B7}" dt="2025-03-25T19:38:28.318" v="76" actId="27636"/>
          <ac:spMkLst>
            <pc:docMk/>
            <pc:sldMk cId="2954791065" sldId="293"/>
            <ac:spMk id="3" creationId="{00000000-0000-0000-0000-000000000000}"/>
          </ac:spMkLst>
        </pc:spChg>
      </pc:sldChg>
      <pc:sldChg chg="del">
        <pc:chgData name="Lowder, Nathan - FPAC-NRCS, NC" userId="aebffd68-daf1-4dd1-abf1-26fe6d39dce1" providerId="ADAL" clId="{12A3C97B-0194-477C-9846-007FC85A06B7}" dt="2025-03-25T19:37:29.177" v="71" actId="47"/>
        <pc:sldMkLst>
          <pc:docMk/>
          <pc:sldMk cId="1482684629" sldId="296"/>
        </pc:sldMkLst>
      </pc:sldChg>
      <pc:sldChg chg="del">
        <pc:chgData name="Lowder, Nathan - FPAC-NRCS, NC" userId="aebffd68-daf1-4dd1-abf1-26fe6d39dce1" providerId="ADAL" clId="{12A3C97B-0194-477C-9846-007FC85A06B7}" dt="2025-03-25T19:37:30.139" v="72" actId="47"/>
        <pc:sldMkLst>
          <pc:docMk/>
          <pc:sldMk cId="3721063125" sldId="298"/>
        </pc:sldMkLst>
      </pc:sldChg>
      <pc:sldChg chg="del">
        <pc:chgData name="Lowder, Nathan - FPAC-NRCS, NC" userId="aebffd68-daf1-4dd1-abf1-26fe6d39dce1" providerId="ADAL" clId="{12A3C97B-0194-477C-9846-007FC85A06B7}" dt="2025-03-25T19:37:26.797" v="69" actId="47"/>
        <pc:sldMkLst>
          <pc:docMk/>
          <pc:sldMk cId="2514945278" sldId="299"/>
        </pc:sldMkLst>
      </pc:sldChg>
      <pc:sldChg chg="del">
        <pc:chgData name="Lowder, Nathan - FPAC-NRCS, NC" userId="aebffd68-daf1-4dd1-abf1-26fe6d39dce1" providerId="ADAL" clId="{12A3C97B-0194-477C-9846-007FC85A06B7}" dt="2025-03-25T19:37:28.483" v="70" actId="47"/>
        <pc:sldMkLst>
          <pc:docMk/>
          <pc:sldMk cId="4055403140" sldId="301"/>
        </pc:sldMkLst>
      </pc:sldChg>
      <pc:sldChg chg="modSp mod">
        <pc:chgData name="Lowder, Nathan - FPAC-NRCS, NC" userId="aebffd68-daf1-4dd1-abf1-26fe6d39dce1" providerId="ADAL" clId="{12A3C97B-0194-477C-9846-007FC85A06B7}" dt="2025-03-25T19:37:44.897" v="74" actId="1076"/>
        <pc:sldMkLst>
          <pc:docMk/>
          <pc:sldMk cId="3104962191" sldId="314"/>
        </pc:sldMkLst>
      </pc:sldChg>
      <pc:sldChg chg="modSp mod">
        <pc:chgData name="Lowder, Nathan - FPAC-NRCS, NC" userId="aebffd68-daf1-4dd1-abf1-26fe6d39dce1" providerId="ADAL" clId="{12A3C97B-0194-477C-9846-007FC85A06B7}" dt="2025-03-25T19:38:28.349" v="80" actId="27636"/>
        <pc:sldMkLst>
          <pc:docMk/>
          <pc:sldMk cId="1827917609" sldId="330"/>
        </pc:sldMkLst>
        <pc:spChg chg="mod">
          <ac:chgData name="Lowder, Nathan - FPAC-NRCS, NC" userId="aebffd68-daf1-4dd1-abf1-26fe6d39dce1" providerId="ADAL" clId="{12A3C97B-0194-477C-9846-007FC85A06B7}" dt="2025-03-25T19:38:28.349" v="80" actId="27636"/>
          <ac:spMkLst>
            <pc:docMk/>
            <pc:sldMk cId="1827917609" sldId="330"/>
            <ac:spMk id="17411" creationId="{00000000-0000-0000-0000-000000000000}"/>
          </ac:spMkLst>
        </pc:spChg>
      </pc:sldChg>
      <pc:sldChg chg="modSp mod">
        <pc:chgData name="Lowder, Nathan - FPAC-NRCS, NC" userId="aebffd68-daf1-4dd1-abf1-26fe6d39dce1" providerId="ADAL" clId="{12A3C97B-0194-477C-9846-007FC85A06B7}" dt="2025-03-25T19:39:41.487" v="89" actId="27636"/>
        <pc:sldMkLst>
          <pc:docMk/>
          <pc:sldMk cId="80958656" sldId="362"/>
        </pc:sldMkLst>
        <pc:spChg chg="mod">
          <ac:chgData name="Lowder, Nathan - FPAC-NRCS, NC" userId="aebffd68-daf1-4dd1-abf1-26fe6d39dce1" providerId="ADAL" clId="{12A3C97B-0194-477C-9846-007FC85A06B7}" dt="2025-03-25T19:39:41.487" v="89" actId="27636"/>
          <ac:spMkLst>
            <pc:docMk/>
            <pc:sldMk cId="80958656" sldId="362"/>
            <ac:spMk id="15" creationId="{7B7A10D3-8632-48C5-A455-DB2DA379E202}"/>
          </ac:spMkLst>
        </pc:spChg>
      </pc:sldChg>
      <pc:sldChg chg="modSp mod">
        <pc:chgData name="Lowder, Nathan - FPAC-NRCS, NC" userId="aebffd68-daf1-4dd1-abf1-26fe6d39dce1" providerId="ADAL" clId="{12A3C97B-0194-477C-9846-007FC85A06B7}" dt="2025-03-25T19:39:05.464" v="87" actId="27636"/>
        <pc:sldMkLst>
          <pc:docMk/>
          <pc:sldMk cId="2943555549" sldId="405"/>
        </pc:sldMkLst>
        <pc:spChg chg="mod">
          <ac:chgData name="Lowder, Nathan - FPAC-NRCS, NC" userId="aebffd68-daf1-4dd1-abf1-26fe6d39dce1" providerId="ADAL" clId="{12A3C97B-0194-477C-9846-007FC85A06B7}" dt="2025-03-25T19:39:05.464" v="86" actId="27636"/>
          <ac:spMkLst>
            <pc:docMk/>
            <pc:sldMk cId="2943555549" sldId="405"/>
            <ac:spMk id="3" creationId="{2B9D3BCE-CA82-40E2-BC65-497E748FC078}"/>
          </ac:spMkLst>
        </pc:spChg>
        <pc:spChg chg="mod">
          <ac:chgData name="Lowder, Nathan - FPAC-NRCS, NC" userId="aebffd68-daf1-4dd1-abf1-26fe6d39dce1" providerId="ADAL" clId="{12A3C97B-0194-477C-9846-007FC85A06B7}" dt="2025-03-25T19:39:05.464" v="87" actId="27636"/>
          <ac:spMkLst>
            <pc:docMk/>
            <pc:sldMk cId="2943555549" sldId="405"/>
            <ac:spMk id="4" creationId="{23C790A3-76E5-4B12-997F-D45EDF4524F4}"/>
          </ac:spMkLst>
        </pc:spChg>
      </pc:sldChg>
      <pc:sldChg chg="modSp mod">
        <pc:chgData name="Lowder, Nathan - FPAC-NRCS, NC" userId="aebffd68-daf1-4dd1-abf1-26fe6d39dce1" providerId="ADAL" clId="{12A3C97B-0194-477C-9846-007FC85A06B7}" dt="2025-03-25T19:39:41.487" v="90" actId="27636"/>
        <pc:sldMkLst>
          <pc:docMk/>
          <pc:sldMk cId="17649970" sldId="476"/>
        </pc:sldMkLst>
        <pc:spChg chg="mod">
          <ac:chgData name="Lowder, Nathan - FPAC-NRCS, NC" userId="aebffd68-daf1-4dd1-abf1-26fe6d39dce1" providerId="ADAL" clId="{12A3C97B-0194-477C-9846-007FC85A06B7}" dt="2025-03-25T19:39:41.487" v="90" actId="27636"/>
          <ac:spMkLst>
            <pc:docMk/>
            <pc:sldMk cId="17649970" sldId="476"/>
            <ac:spMk id="4" creationId="{02952E5D-8830-4C26-A307-421EF391D3BC}"/>
          </ac:spMkLst>
        </pc:spChg>
      </pc:sldChg>
      <pc:sldChg chg="modSp mod">
        <pc:chgData name="Lowder, Nathan - FPAC-NRCS, NC" userId="aebffd68-daf1-4dd1-abf1-26fe6d39dce1" providerId="ADAL" clId="{12A3C97B-0194-477C-9846-007FC85A06B7}" dt="2025-03-25T19:40:16.732" v="91" actId="27636"/>
        <pc:sldMkLst>
          <pc:docMk/>
          <pc:sldMk cId="1303631894" sldId="509"/>
        </pc:sldMkLst>
        <pc:spChg chg="mod">
          <ac:chgData name="Lowder, Nathan - FPAC-NRCS, NC" userId="aebffd68-daf1-4dd1-abf1-26fe6d39dce1" providerId="ADAL" clId="{12A3C97B-0194-477C-9846-007FC85A06B7}" dt="2025-03-25T19:40:16.732" v="91" actId="27636"/>
          <ac:spMkLst>
            <pc:docMk/>
            <pc:sldMk cId="1303631894" sldId="509"/>
            <ac:spMk id="2" creationId="{4625DE31-F89D-47B1-B2D4-377D24D329CA}"/>
          </ac:spMkLst>
        </pc:spChg>
      </pc:sldChg>
      <pc:sldChg chg="modSp mod">
        <pc:chgData name="Lowder, Nathan - FPAC-NRCS, NC" userId="aebffd68-daf1-4dd1-abf1-26fe6d39dce1" providerId="ADAL" clId="{12A3C97B-0194-477C-9846-007FC85A06B7}" dt="2025-03-25T19:38:28.286" v="75" actId="27636"/>
        <pc:sldMkLst>
          <pc:docMk/>
          <pc:sldMk cId="3975193563" sldId="876"/>
        </pc:sldMkLst>
      </pc:sldChg>
      <pc:sldChg chg="modSp mod">
        <pc:chgData name="Lowder, Nathan - FPAC-NRCS, NC" userId="aebffd68-daf1-4dd1-abf1-26fe6d39dce1" providerId="ADAL" clId="{12A3C97B-0194-477C-9846-007FC85A06B7}" dt="2025-03-25T19:38:28.334" v="77" actId="27636"/>
        <pc:sldMkLst>
          <pc:docMk/>
          <pc:sldMk cId="3027348834" sldId="880"/>
        </pc:sldMkLst>
        <pc:spChg chg="mod">
          <ac:chgData name="Lowder, Nathan - FPAC-NRCS, NC" userId="aebffd68-daf1-4dd1-abf1-26fe6d39dce1" providerId="ADAL" clId="{12A3C97B-0194-477C-9846-007FC85A06B7}" dt="2025-03-25T19:38:28.334" v="77" actId="27636"/>
          <ac:spMkLst>
            <pc:docMk/>
            <pc:sldMk cId="3027348834" sldId="880"/>
            <ac:spMk id="3" creationId="{A12F209E-AE22-4095-9CB8-4169CE9783FF}"/>
          </ac:spMkLst>
        </pc:spChg>
      </pc:sldChg>
      <pc:sldChg chg="modSp mod">
        <pc:chgData name="Lowder, Nathan - FPAC-NRCS, NC" userId="aebffd68-daf1-4dd1-abf1-26fe6d39dce1" providerId="ADAL" clId="{12A3C97B-0194-477C-9846-007FC85A06B7}" dt="2025-03-25T19:39:05.430" v="81" actId="27636"/>
        <pc:sldMkLst>
          <pc:docMk/>
          <pc:sldMk cId="2374825413" sldId="896"/>
        </pc:sldMkLst>
        <pc:spChg chg="mod">
          <ac:chgData name="Lowder, Nathan - FPAC-NRCS, NC" userId="aebffd68-daf1-4dd1-abf1-26fe6d39dce1" providerId="ADAL" clId="{12A3C97B-0194-477C-9846-007FC85A06B7}" dt="2025-03-25T19:39:05.430" v="81" actId="27636"/>
          <ac:spMkLst>
            <pc:docMk/>
            <pc:sldMk cId="2374825413" sldId="896"/>
            <ac:spMk id="10" creationId="{00000000-0000-0000-0000-000000000000}"/>
          </ac:spMkLst>
        </pc:spChg>
      </pc:sldChg>
      <pc:sldChg chg="modSp mod">
        <pc:chgData name="Lowder, Nathan - FPAC-NRCS, NC" userId="aebffd68-daf1-4dd1-abf1-26fe6d39dce1" providerId="ADAL" clId="{12A3C97B-0194-477C-9846-007FC85A06B7}" dt="2025-03-25T19:38:28.337" v="79" actId="27636"/>
        <pc:sldMkLst>
          <pc:docMk/>
          <pc:sldMk cId="3590951681" sldId="898"/>
        </pc:sldMkLst>
        <pc:spChg chg="mod">
          <ac:chgData name="Lowder, Nathan - FPAC-NRCS, NC" userId="aebffd68-daf1-4dd1-abf1-26fe6d39dce1" providerId="ADAL" clId="{12A3C97B-0194-477C-9846-007FC85A06B7}" dt="2025-03-25T19:38:28.337" v="79" actId="27636"/>
          <ac:spMkLst>
            <pc:docMk/>
            <pc:sldMk cId="3590951681" sldId="898"/>
            <ac:spMk id="3" creationId="{628BD7AE-FC7D-47EA-9C9F-48968DBCB65D}"/>
          </ac:spMkLst>
        </pc:spChg>
      </pc:sldChg>
      <pc:sldChg chg="modSp mod">
        <pc:chgData name="Lowder, Nathan - FPAC-NRCS, NC" userId="aebffd68-daf1-4dd1-abf1-26fe6d39dce1" providerId="ADAL" clId="{12A3C97B-0194-477C-9846-007FC85A06B7}" dt="2025-03-25T19:39:05.446" v="85" actId="27636"/>
        <pc:sldMkLst>
          <pc:docMk/>
          <pc:sldMk cId="827050917" sldId="899"/>
        </pc:sldMkLst>
        <pc:spChg chg="mod">
          <ac:chgData name="Lowder, Nathan - FPAC-NRCS, NC" userId="aebffd68-daf1-4dd1-abf1-26fe6d39dce1" providerId="ADAL" clId="{12A3C97B-0194-477C-9846-007FC85A06B7}" dt="2025-03-25T19:39:05.446" v="85" actId="27636"/>
          <ac:spMkLst>
            <pc:docMk/>
            <pc:sldMk cId="827050917" sldId="899"/>
            <ac:spMk id="7" creationId="{59143E44-E852-CE03-C843-4487FE3E0128}"/>
          </ac:spMkLst>
        </pc:spChg>
      </pc:sldChg>
      <pc:sldChg chg="modSp mod">
        <pc:chgData name="Lowder, Nathan - FPAC-NRCS, NC" userId="aebffd68-daf1-4dd1-abf1-26fe6d39dce1" providerId="ADAL" clId="{12A3C97B-0194-477C-9846-007FC85A06B7}" dt="2025-03-25T19:39:05.446" v="84" actId="27636"/>
        <pc:sldMkLst>
          <pc:docMk/>
          <pc:sldMk cId="1570856732" sldId="900"/>
        </pc:sldMkLst>
        <pc:spChg chg="mod">
          <ac:chgData name="Lowder, Nathan - FPAC-NRCS, NC" userId="aebffd68-daf1-4dd1-abf1-26fe6d39dce1" providerId="ADAL" clId="{12A3C97B-0194-477C-9846-007FC85A06B7}" dt="2025-03-25T19:39:05.446" v="84" actId="27636"/>
          <ac:spMkLst>
            <pc:docMk/>
            <pc:sldMk cId="1570856732" sldId="900"/>
            <ac:spMk id="3" creationId="{B9260467-69E5-62D9-D13A-882DE2D867D8}"/>
          </ac:spMkLst>
        </pc:spChg>
      </pc:sldChg>
      <pc:sldChg chg="modSp mod">
        <pc:chgData name="Lowder, Nathan - FPAC-NRCS, NC" userId="aebffd68-daf1-4dd1-abf1-26fe6d39dce1" providerId="ADAL" clId="{12A3C97B-0194-477C-9846-007FC85A06B7}" dt="2025-03-25T19:39:05.446" v="82" actId="27636"/>
        <pc:sldMkLst>
          <pc:docMk/>
          <pc:sldMk cId="3368689077" sldId="901"/>
        </pc:sldMkLst>
      </pc:sldChg>
      <pc:sldChg chg="modSp mod">
        <pc:chgData name="Lowder, Nathan - FPAC-NRCS, NC" userId="aebffd68-daf1-4dd1-abf1-26fe6d39dce1" providerId="ADAL" clId="{12A3C97B-0194-477C-9846-007FC85A06B7}" dt="2025-03-25T19:39:41.487" v="88" actId="27636"/>
        <pc:sldMkLst>
          <pc:docMk/>
          <pc:sldMk cId="2652967418" sldId="1169"/>
        </pc:sldMkLst>
        <pc:spChg chg="mod">
          <ac:chgData name="Lowder, Nathan - FPAC-NRCS, NC" userId="aebffd68-daf1-4dd1-abf1-26fe6d39dce1" providerId="ADAL" clId="{12A3C97B-0194-477C-9846-007FC85A06B7}" dt="2025-03-25T19:39:41.487" v="88" actId="27636"/>
          <ac:spMkLst>
            <pc:docMk/>
            <pc:sldMk cId="2652967418" sldId="1169"/>
            <ac:spMk id="3" creationId="{A12F209E-AE22-4095-9CB8-4169CE9783FF}"/>
          </ac:spMkLst>
        </pc:spChg>
      </pc:sldChg>
      <pc:sldChg chg="modSp mod">
        <pc:chgData name="Lowder, Nathan - FPAC-NRCS, NC" userId="aebffd68-daf1-4dd1-abf1-26fe6d39dce1" providerId="ADAL" clId="{12A3C97B-0194-477C-9846-007FC85A06B7}" dt="2025-03-25T19:38:28.337" v="78" actId="27636"/>
        <pc:sldMkLst>
          <pc:docMk/>
          <pc:sldMk cId="1901082328" sldId="1173"/>
        </pc:sldMkLst>
        <pc:spChg chg="mod">
          <ac:chgData name="Lowder, Nathan - FPAC-NRCS, NC" userId="aebffd68-daf1-4dd1-abf1-26fe6d39dce1" providerId="ADAL" clId="{12A3C97B-0194-477C-9846-007FC85A06B7}" dt="2025-03-25T19:38:28.337" v="78" actId="27636"/>
          <ac:spMkLst>
            <pc:docMk/>
            <pc:sldMk cId="1901082328" sldId="1173"/>
            <ac:spMk id="3" creationId="{FB02264B-BDF5-4B3E-95F0-240A818AF6CD}"/>
          </ac:spMkLst>
        </pc:spChg>
      </pc:sldChg>
      <pc:sldChg chg="modSp mod">
        <pc:chgData name="Lowder, Nathan - FPAC-NRCS, NC" userId="aebffd68-daf1-4dd1-abf1-26fe6d39dce1" providerId="ADAL" clId="{12A3C97B-0194-477C-9846-007FC85A06B7}" dt="2025-03-25T19:40:16.748" v="92" actId="27636"/>
        <pc:sldMkLst>
          <pc:docMk/>
          <pc:sldMk cId="3969167710" sldId="1181"/>
        </pc:sldMkLst>
        <pc:spChg chg="mod">
          <ac:chgData name="Lowder, Nathan - FPAC-NRCS, NC" userId="aebffd68-daf1-4dd1-abf1-26fe6d39dce1" providerId="ADAL" clId="{12A3C97B-0194-477C-9846-007FC85A06B7}" dt="2025-03-25T19:40:16.748" v="92" actId="27636"/>
          <ac:spMkLst>
            <pc:docMk/>
            <pc:sldMk cId="3969167710" sldId="1181"/>
            <ac:spMk id="3" creationId="{FB02264B-BDF5-4B3E-95F0-240A818AF6CD}"/>
          </ac:spMkLst>
        </pc:spChg>
      </pc:sldChg>
      <pc:sldMasterChg chg="modSp mod">
        <pc:chgData name="Lowder, Nathan - FPAC-NRCS, NC" userId="aebffd68-daf1-4dd1-abf1-26fe6d39dce1" providerId="ADAL" clId="{12A3C97B-0194-477C-9846-007FC85A06B7}" dt="2025-03-25T19:36:53.475" v="68" actId="6549"/>
        <pc:sldMasterMkLst>
          <pc:docMk/>
          <pc:sldMasterMk cId="569656255" sldId="2147483662"/>
        </pc:sldMasterMkLst>
        <pc:spChg chg="mod">
          <ac:chgData name="Lowder, Nathan - FPAC-NRCS, NC" userId="aebffd68-daf1-4dd1-abf1-26fe6d39dce1" providerId="ADAL" clId="{12A3C97B-0194-477C-9846-007FC85A06B7}" dt="2025-03-25T19:36:53.475" v="68" actId="6549"/>
          <ac:spMkLst>
            <pc:docMk/>
            <pc:sldMasterMk cId="569656255" sldId="2147483662"/>
            <ac:spMk id="2" creationId="{B09D283E-F7D5-43DA-A9E7-6E6474DF99D7}"/>
          </ac:spMkLst>
        </pc:spChg>
      </pc:sldMasterChg>
    </pc:docChg>
  </pc:docChgLst>
  <pc:docChgLst>
    <pc:chgData name="Lowder, Nathan - FPAC-NRCS, NC" userId="aebffd68-daf1-4dd1-abf1-26fe6d39dce1" providerId="ADAL" clId="{15A5591F-EE5B-4526-AA73-2A512FC630A8}"/>
    <pc:docChg chg="undo custSel addSld delSld modSld modMainMaster">
      <pc:chgData name="Lowder, Nathan - FPAC-NRCS, NC" userId="aebffd68-daf1-4dd1-abf1-26fe6d39dce1" providerId="ADAL" clId="{15A5591F-EE5B-4526-AA73-2A512FC630A8}" dt="2025-03-27T17:06:09.702" v="1345" actId="962"/>
      <pc:docMkLst>
        <pc:docMk/>
      </pc:docMkLst>
      <pc:sldChg chg="modSp mod">
        <pc:chgData name="Lowder, Nathan - FPAC-NRCS, NC" userId="aebffd68-daf1-4dd1-abf1-26fe6d39dce1" providerId="ADAL" clId="{15A5591F-EE5B-4526-AA73-2A512FC630A8}" dt="2025-03-27T16:19:24.190" v="975" actId="962"/>
        <pc:sldMkLst>
          <pc:docMk/>
          <pc:sldMk cId="3991053744" sldId="260"/>
        </pc:sldMkLst>
        <pc:picChg chg="mod">
          <ac:chgData name="Lowder, Nathan - FPAC-NRCS, NC" userId="aebffd68-daf1-4dd1-abf1-26fe6d39dce1" providerId="ADAL" clId="{15A5591F-EE5B-4526-AA73-2A512FC630A8}" dt="2025-03-27T16:19:24.190" v="975" actId="962"/>
          <ac:picMkLst>
            <pc:docMk/>
            <pc:sldMk cId="3991053744" sldId="260"/>
            <ac:picMk id="2" creationId="{00000000-0000-0000-0000-000000000000}"/>
          </ac:picMkLst>
        </pc:picChg>
      </pc:sldChg>
      <pc:sldChg chg="modSp">
        <pc:chgData name="Lowder, Nathan - FPAC-NRCS, NC" userId="aebffd68-daf1-4dd1-abf1-26fe6d39dce1" providerId="ADAL" clId="{15A5591F-EE5B-4526-AA73-2A512FC630A8}" dt="2025-03-27T16:19:46.078" v="977" actId="962"/>
        <pc:sldMkLst>
          <pc:docMk/>
          <pc:sldMk cId="469434323" sldId="261"/>
        </pc:sldMkLst>
        <pc:picChg chg="mod">
          <ac:chgData name="Lowder, Nathan - FPAC-NRCS, NC" userId="aebffd68-daf1-4dd1-abf1-26fe6d39dce1" providerId="ADAL" clId="{15A5591F-EE5B-4526-AA73-2A512FC630A8}" dt="2025-03-27T16:19:46.078" v="977" actId="962"/>
          <ac:picMkLst>
            <pc:docMk/>
            <pc:sldMk cId="469434323" sldId="261"/>
            <ac:picMk id="9218" creationId="{00000000-0000-0000-0000-000000000000}"/>
          </ac:picMkLst>
        </pc:picChg>
      </pc:sldChg>
      <pc:sldChg chg="del">
        <pc:chgData name="Lowder, Nathan - FPAC-NRCS, NC" userId="aebffd68-daf1-4dd1-abf1-26fe6d39dce1" providerId="ADAL" clId="{15A5591F-EE5B-4526-AA73-2A512FC630A8}" dt="2025-03-27T15:38:58.185" v="942" actId="47"/>
        <pc:sldMkLst>
          <pc:docMk/>
          <pc:sldMk cId="2850176485" sldId="268"/>
        </pc:sldMkLst>
      </pc:sldChg>
      <pc:sldChg chg="del">
        <pc:chgData name="Lowder, Nathan - FPAC-NRCS, NC" userId="aebffd68-daf1-4dd1-abf1-26fe6d39dce1" providerId="ADAL" clId="{15A5591F-EE5B-4526-AA73-2A512FC630A8}" dt="2025-03-27T15:38:59.030" v="943" actId="47"/>
        <pc:sldMkLst>
          <pc:docMk/>
          <pc:sldMk cId="1109131637" sldId="269"/>
        </pc:sldMkLst>
      </pc:sldChg>
      <pc:sldChg chg="delSp modSp mod">
        <pc:chgData name="Lowder, Nathan - FPAC-NRCS, NC" userId="aebffd68-daf1-4dd1-abf1-26fe6d39dce1" providerId="ADAL" clId="{15A5591F-EE5B-4526-AA73-2A512FC630A8}" dt="2025-03-27T16:33:38.002" v="1302" actId="962"/>
        <pc:sldMkLst>
          <pc:docMk/>
          <pc:sldMk cId="0" sldId="281"/>
        </pc:sldMkLst>
        <pc:spChg chg="mod">
          <ac:chgData name="Lowder, Nathan - FPAC-NRCS, NC" userId="aebffd68-daf1-4dd1-abf1-26fe6d39dce1" providerId="ADAL" clId="{15A5591F-EE5B-4526-AA73-2A512FC630A8}" dt="2025-03-27T16:33:38.002" v="1302" actId="962"/>
          <ac:spMkLst>
            <pc:docMk/>
            <pc:sldMk cId="0" sldId="281"/>
            <ac:spMk id="6" creationId="{00000000-0000-0000-0000-000000000000}"/>
          </ac:spMkLst>
        </pc:spChg>
        <pc:spChg chg="del mod">
          <ac:chgData name="Lowder, Nathan - FPAC-NRCS, NC" userId="aebffd68-daf1-4dd1-abf1-26fe6d39dce1" providerId="ADAL" clId="{15A5591F-EE5B-4526-AA73-2A512FC630A8}" dt="2025-03-27T15:23:01.956" v="472" actId="478"/>
          <ac:spMkLst>
            <pc:docMk/>
            <pc:sldMk cId="0" sldId="281"/>
            <ac:spMk id="25" creationId="{57F524BD-F220-41A1-BE87-31001D8DFA47}"/>
          </ac:spMkLst>
        </pc:spChg>
        <pc:grpChg chg="mod">
          <ac:chgData name="Lowder, Nathan - FPAC-NRCS, NC" userId="aebffd68-daf1-4dd1-abf1-26fe6d39dce1" providerId="ADAL" clId="{15A5591F-EE5B-4526-AA73-2A512FC630A8}" dt="2025-03-27T16:28:21.993" v="1130" actId="962"/>
          <ac:grpSpMkLst>
            <pc:docMk/>
            <pc:sldMk cId="0" sldId="281"/>
            <ac:grpSpMk id="7" creationId="{00000000-0000-0000-0000-000000000000}"/>
          </ac:grpSpMkLst>
        </pc:grpChg>
        <pc:grpChg chg="mod">
          <ac:chgData name="Lowder, Nathan - FPAC-NRCS, NC" userId="aebffd68-daf1-4dd1-abf1-26fe6d39dce1" providerId="ADAL" clId="{15A5591F-EE5B-4526-AA73-2A512FC630A8}" dt="2025-03-27T16:28:22.642" v="1131" actId="962"/>
          <ac:grpSpMkLst>
            <pc:docMk/>
            <pc:sldMk cId="0" sldId="281"/>
            <ac:grpSpMk id="10" creationId="{00000000-0000-0000-0000-000000000000}"/>
          </ac:grpSpMkLst>
        </pc:grpChg>
        <pc:grpChg chg="mod">
          <ac:chgData name="Lowder, Nathan - FPAC-NRCS, NC" userId="aebffd68-daf1-4dd1-abf1-26fe6d39dce1" providerId="ADAL" clId="{15A5591F-EE5B-4526-AA73-2A512FC630A8}" dt="2025-03-27T16:28:23.085" v="1132" actId="962"/>
          <ac:grpSpMkLst>
            <pc:docMk/>
            <pc:sldMk cId="0" sldId="281"/>
            <ac:grpSpMk id="13" creationId="{00000000-0000-0000-0000-000000000000}"/>
          </ac:grpSpMkLst>
        </pc:grpChg>
        <pc:grpChg chg="mod">
          <ac:chgData name="Lowder, Nathan - FPAC-NRCS, NC" userId="aebffd68-daf1-4dd1-abf1-26fe6d39dce1" providerId="ADAL" clId="{15A5591F-EE5B-4526-AA73-2A512FC630A8}" dt="2025-03-27T16:28:23.777" v="1133" actId="962"/>
          <ac:grpSpMkLst>
            <pc:docMk/>
            <pc:sldMk cId="0" sldId="281"/>
            <ac:grpSpMk id="16" creationId="{00000000-0000-0000-0000-000000000000}"/>
          </ac:grpSpMkLst>
        </pc:grpChg>
        <pc:grpChg chg="mod">
          <ac:chgData name="Lowder, Nathan - FPAC-NRCS, NC" userId="aebffd68-daf1-4dd1-abf1-26fe6d39dce1" providerId="ADAL" clId="{15A5591F-EE5B-4526-AA73-2A512FC630A8}" dt="2025-03-27T16:28:24.345" v="1134" actId="962"/>
          <ac:grpSpMkLst>
            <pc:docMk/>
            <pc:sldMk cId="0" sldId="281"/>
            <ac:grpSpMk id="19" creationId="{00000000-0000-0000-0000-000000000000}"/>
          </ac:grpSpMkLst>
        </pc:grpChg>
        <pc:grpChg chg="mod">
          <ac:chgData name="Lowder, Nathan - FPAC-NRCS, NC" userId="aebffd68-daf1-4dd1-abf1-26fe6d39dce1" providerId="ADAL" clId="{15A5591F-EE5B-4526-AA73-2A512FC630A8}" dt="2025-03-27T16:28:25.060" v="1135" actId="962"/>
          <ac:grpSpMkLst>
            <pc:docMk/>
            <pc:sldMk cId="0" sldId="281"/>
            <ac:grpSpMk id="22" creationId="{00000000-0000-0000-0000-000000000000}"/>
          </ac:grpSpMkLst>
        </pc:grpChg>
        <pc:picChg chg="mod">
          <ac:chgData name="Lowder, Nathan - FPAC-NRCS, NC" userId="aebffd68-daf1-4dd1-abf1-26fe6d39dce1" providerId="ADAL" clId="{15A5591F-EE5B-4526-AA73-2A512FC630A8}" dt="2025-03-27T16:33:37.583" v="1301" actId="962"/>
          <ac:picMkLst>
            <pc:docMk/>
            <pc:sldMk cId="0" sldId="281"/>
            <ac:picMk id="5" creationId="{00000000-0000-0000-0000-000000000000}"/>
          </ac:picMkLst>
        </pc:picChg>
      </pc:sldChg>
      <pc:sldChg chg="modSp mod">
        <pc:chgData name="Lowder, Nathan - FPAC-NRCS, NC" userId="aebffd68-daf1-4dd1-abf1-26fe6d39dce1" providerId="ADAL" clId="{15A5591F-EE5B-4526-AA73-2A512FC630A8}" dt="2025-03-27T15:31:48.278" v="652" actId="1076"/>
        <pc:sldMkLst>
          <pc:docMk/>
          <pc:sldMk cId="0" sldId="282"/>
        </pc:sldMkLst>
        <pc:spChg chg="mod">
          <ac:chgData name="Lowder, Nathan - FPAC-NRCS, NC" userId="aebffd68-daf1-4dd1-abf1-26fe6d39dce1" providerId="ADAL" clId="{15A5591F-EE5B-4526-AA73-2A512FC630A8}" dt="2025-03-27T15:31:48.278" v="652" actId="1076"/>
          <ac:spMkLst>
            <pc:docMk/>
            <pc:sldMk cId="0" sldId="282"/>
            <ac:spMk id="17410" creationId="{ADAA47FD-D9B3-593D-538D-18E30662F17F}"/>
          </ac:spMkLst>
        </pc:spChg>
      </pc:sldChg>
      <pc:sldChg chg="modSp mod">
        <pc:chgData name="Lowder, Nathan - FPAC-NRCS, NC" userId="aebffd68-daf1-4dd1-abf1-26fe6d39dce1" providerId="ADAL" clId="{15A5591F-EE5B-4526-AA73-2A512FC630A8}" dt="2025-03-27T14:31:51.799" v="87" actId="20577"/>
        <pc:sldMkLst>
          <pc:docMk/>
          <pc:sldMk cId="2954791065" sldId="293"/>
        </pc:sldMkLst>
        <pc:spChg chg="mod">
          <ac:chgData name="Lowder, Nathan - FPAC-NRCS, NC" userId="aebffd68-daf1-4dd1-abf1-26fe6d39dce1" providerId="ADAL" clId="{15A5591F-EE5B-4526-AA73-2A512FC630A8}" dt="2025-03-27T14:31:51.799" v="87" actId="20577"/>
          <ac:spMkLst>
            <pc:docMk/>
            <pc:sldMk cId="2954791065" sldId="293"/>
            <ac:spMk id="2" creationId="{00000000-0000-0000-0000-000000000000}"/>
          </ac:spMkLst>
        </pc:spChg>
      </pc:sldChg>
      <pc:sldChg chg="del">
        <pc:chgData name="Lowder, Nathan - FPAC-NRCS, NC" userId="aebffd68-daf1-4dd1-abf1-26fe6d39dce1" providerId="ADAL" clId="{15A5591F-EE5B-4526-AA73-2A512FC630A8}" dt="2025-03-27T15:38:59.550" v="944" actId="47"/>
        <pc:sldMkLst>
          <pc:docMk/>
          <pc:sldMk cId="3109368390" sldId="304"/>
        </pc:sldMkLst>
      </pc:sldChg>
      <pc:sldChg chg="del">
        <pc:chgData name="Lowder, Nathan - FPAC-NRCS, NC" userId="aebffd68-daf1-4dd1-abf1-26fe6d39dce1" providerId="ADAL" clId="{15A5591F-EE5B-4526-AA73-2A512FC630A8}" dt="2025-03-27T15:39:00.147" v="945" actId="47"/>
        <pc:sldMkLst>
          <pc:docMk/>
          <pc:sldMk cId="1104811498" sldId="305"/>
        </pc:sldMkLst>
      </pc:sldChg>
      <pc:sldChg chg="modSp mod">
        <pc:chgData name="Lowder, Nathan - FPAC-NRCS, NC" userId="aebffd68-daf1-4dd1-abf1-26fe6d39dce1" providerId="ADAL" clId="{15A5591F-EE5B-4526-AA73-2A512FC630A8}" dt="2025-03-27T16:27:15.425" v="1070" actId="962"/>
        <pc:sldMkLst>
          <pc:docMk/>
          <pc:sldMk cId="3510926577" sldId="308"/>
        </pc:sldMkLst>
        <pc:picChg chg="mod">
          <ac:chgData name="Lowder, Nathan - FPAC-NRCS, NC" userId="aebffd68-daf1-4dd1-abf1-26fe6d39dce1" providerId="ADAL" clId="{15A5591F-EE5B-4526-AA73-2A512FC630A8}" dt="2025-03-27T16:27:15.425" v="1070" actId="962"/>
          <ac:picMkLst>
            <pc:docMk/>
            <pc:sldMk cId="3510926577" sldId="308"/>
            <ac:picMk id="7" creationId="{00000000-0000-0000-0000-000000000000}"/>
          </ac:picMkLst>
        </pc:picChg>
        <pc:picChg chg="mod">
          <ac:chgData name="Lowder, Nathan - FPAC-NRCS, NC" userId="aebffd68-daf1-4dd1-abf1-26fe6d39dce1" providerId="ADAL" clId="{15A5591F-EE5B-4526-AA73-2A512FC630A8}" dt="2025-03-27T16:27:14.713" v="1069" actId="962"/>
          <ac:picMkLst>
            <pc:docMk/>
            <pc:sldMk cId="3510926577" sldId="308"/>
            <ac:picMk id="52228" creationId="{00000000-0000-0000-0000-000000000000}"/>
          </ac:picMkLst>
        </pc:picChg>
      </pc:sldChg>
      <pc:sldChg chg="modSp mod">
        <pc:chgData name="Lowder, Nathan - FPAC-NRCS, NC" userId="aebffd68-daf1-4dd1-abf1-26fe6d39dce1" providerId="ADAL" clId="{15A5591F-EE5B-4526-AA73-2A512FC630A8}" dt="2025-03-27T16:27:16.446" v="1071" actId="962"/>
        <pc:sldMkLst>
          <pc:docMk/>
          <pc:sldMk cId="1809414260" sldId="309"/>
        </pc:sldMkLst>
        <pc:spChg chg="mod">
          <ac:chgData name="Lowder, Nathan - FPAC-NRCS, NC" userId="aebffd68-daf1-4dd1-abf1-26fe6d39dce1" providerId="ADAL" clId="{15A5591F-EE5B-4526-AA73-2A512FC630A8}" dt="2025-03-27T16:17:22.383" v="971" actId="33553"/>
          <ac:spMkLst>
            <pc:docMk/>
            <pc:sldMk cId="1809414260" sldId="309"/>
            <ac:spMk id="5" creationId="{00000000-0000-0000-0000-000000000000}"/>
          </ac:spMkLst>
        </pc:spChg>
        <pc:picChg chg="mod">
          <ac:chgData name="Lowder, Nathan - FPAC-NRCS, NC" userId="aebffd68-daf1-4dd1-abf1-26fe6d39dce1" providerId="ADAL" clId="{15A5591F-EE5B-4526-AA73-2A512FC630A8}" dt="2025-03-27T16:27:16.446" v="1071" actId="962"/>
          <ac:picMkLst>
            <pc:docMk/>
            <pc:sldMk cId="1809414260" sldId="309"/>
            <ac:picMk id="4" creationId="{00000000-0000-0000-0000-000000000000}"/>
          </ac:picMkLst>
        </pc:picChg>
      </pc:sldChg>
      <pc:sldChg chg="del">
        <pc:chgData name="Lowder, Nathan - FPAC-NRCS, NC" userId="aebffd68-daf1-4dd1-abf1-26fe6d39dce1" providerId="ADAL" clId="{15A5591F-EE5B-4526-AA73-2A512FC630A8}" dt="2025-03-27T15:39:14.020" v="948" actId="47"/>
        <pc:sldMkLst>
          <pc:docMk/>
          <pc:sldMk cId="434389277" sldId="310"/>
        </pc:sldMkLst>
      </pc:sldChg>
      <pc:sldChg chg="add del">
        <pc:chgData name="Lowder, Nathan - FPAC-NRCS, NC" userId="aebffd68-daf1-4dd1-abf1-26fe6d39dce1" providerId="ADAL" clId="{15A5591F-EE5B-4526-AA73-2A512FC630A8}" dt="2025-03-27T15:38:52.745" v="939" actId="47"/>
        <pc:sldMkLst>
          <pc:docMk/>
          <pc:sldMk cId="1643912681" sldId="311"/>
        </pc:sldMkLst>
      </pc:sldChg>
      <pc:sldChg chg="del">
        <pc:chgData name="Lowder, Nathan - FPAC-NRCS, NC" userId="aebffd68-daf1-4dd1-abf1-26fe6d39dce1" providerId="ADAL" clId="{15A5591F-EE5B-4526-AA73-2A512FC630A8}" dt="2025-03-27T15:38:54.137" v="940" actId="47"/>
        <pc:sldMkLst>
          <pc:docMk/>
          <pc:sldMk cId="1225272035" sldId="312"/>
        </pc:sldMkLst>
      </pc:sldChg>
      <pc:sldChg chg="del">
        <pc:chgData name="Lowder, Nathan - FPAC-NRCS, NC" userId="aebffd68-daf1-4dd1-abf1-26fe6d39dce1" providerId="ADAL" clId="{15A5591F-EE5B-4526-AA73-2A512FC630A8}" dt="2025-03-27T15:38:56.677" v="941" actId="47"/>
        <pc:sldMkLst>
          <pc:docMk/>
          <pc:sldMk cId="1503973667" sldId="313"/>
        </pc:sldMkLst>
      </pc:sldChg>
      <pc:sldChg chg="del">
        <pc:chgData name="Lowder, Nathan - FPAC-NRCS, NC" userId="aebffd68-daf1-4dd1-abf1-26fe6d39dce1" providerId="ADAL" clId="{15A5591F-EE5B-4526-AA73-2A512FC630A8}" dt="2025-03-27T15:39:09.723" v="946" actId="47"/>
        <pc:sldMkLst>
          <pc:docMk/>
          <pc:sldMk cId="3104962191" sldId="314"/>
        </pc:sldMkLst>
      </pc:sldChg>
      <pc:sldChg chg="modSp mod">
        <pc:chgData name="Lowder, Nathan - FPAC-NRCS, NC" userId="aebffd68-daf1-4dd1-abf1-26fe6d39dce1" providerId="ADAL" clId="{15A5591F-EE5B-4526-AA73-2A512FC630A8}" dt="2025-03-27T16:33:54.596" v="1308" actId="962"/>
        <pc:sldMkLst>
          <pc:docMk/>
          <pc:sldMk cId="1242447652" sldId="327"/>
        </pc:sldMkLst>
        <pc:spChg chg="mod">
          <ac:chgData name="Lowder, Nathan - FPAC-NRCS, NC" userId="aebffd68-daf1-4dd1-abf1-26fe6d39dce1" providerId="ADAL" clId="{15A5591F-EE5B-4526-AA73-2A512FC630A8}" dt="2025-03-27T16:33:54.596" v="1308" actId="962"/>
          <ac:spMkLst>
            <pc:docMk/>
            <pc:sldMk cId="1242447652" sldId="327"/>
            <ac:spMk id="3" creationId="{00000000-0000-0000-0000-000000000000}"/>
          </ac:spMkLst>
        </pc:spChg>
        <pc:spChg chg="mod">
          <ac:chgData name="Lowder, Nathan - FPAC-NRCS, NC" userId="aebffd68-daf1-4dd1-abf1-26fe6d39dce1" providerId="ADAL" clId="{15A5591F-EE5B-4526-AA73-2A512FC630A8}" dt="2025-03-27T16:33:51.442" v="1303" actId="962"/>
          <ac:spMkLst>
            <pc:docMk/>
            <pc:sldMk cId="1242447652" sldId="327"/>
            <ac:spMk id="5" creationId="{00000000-0000-0000-0000-000000000000}"/>
          </ac:spMkLst>
        </pc:spChg>
        <pc:spChg chg="mod">
          <ac:chgData name="Lowder, Nathan - FPAC-NRCS, NC" userId="aebffd68-daf1-4dd1-abf1-26fe6d39dce1" providerId="ADAL" clId="{15A5591F-EE5B-4526-AA73-2A512FC630A8}" dt="2025-03-27T16:33:51.840" v="1304" actId="962"/>
          <ac:spMkLst>
            <pc:docMk/>
            <pc:sldMk cId="1242447652" sldId="327"/>
            <ac:spMk id="6" creationId="{00000000-0000-0000-0000-000000000000}"/>
          </ac:spMkLst>
        </pc:spChg>
        <pc:spChg chg="mod">
          <ac:chgData name="Lowder, Nathan - FPAC-NRCS, NC" userId="aebffd68-daf1-4dd1-abf1-26fe6d39dce1" providerId="ADAL" clId="{15A5591F-EE5B-4526-AA73-2A512FC630A8}" dt="2025-03-27T16:33:52.434" v="1305" actId="962"/>
          <ac:spMkLst>
            <pc:docMk/>
            <pc:sldMk cId="1242447652" sldId="327"/>
            <ac:spMk id="7" creationId="{00000000-0000-0000-0000-000000000000}"/>
          </ac:spMkLst>
        </pc:spChg>
        <pc:spChg chg="mod">
          <ac:chgData name="Lowder, Nathan - FPAC-NRCS, NC" userId="aebffd68-daf1-4dd1-abf1-26fe6d39dce1" providerId="ADAL" clId="{15A5591F-EE5B-4526-AA73-2A512FC630A8}" dt="2025-03-27T16:33:53.332" v="1306" actId="962"/>
          <ac:spMkLst>
            <pc:docMk/>
            <pc:sldMk cId="1242447652" sldId="327"/>
            <ac:spMk id="9" creationId="{00000000-0000-0000-0000-000000000000}"/>
          </ac:spMkLst>
        </pc:spChg>
        <pc:spChg chg="mod">
          <ac:chgData name="Lowder, Nathan - FPAC-NRCS, NC" userId="aebffd68-daf1-4dd1-abf1-26fe6d39dce1" providerId="ADAL" clId="{15A5591F-EE5B-4526-AA73-2A512FC630A8}" dt="2025-03-27T16:33:53.907" v="1307" actId="962"/>
          <ac:spMkLst>
            <pc:docMk/>
            <pc:sldMk cId="1242447652" sldId="327"/>
            <ac:spMk id="10" creationId="{00000000-0000-0000-0000-000000000000}"/>
          </ac:spMkLst>
        </pc:spChg>
        <pc:spChg chg="mod">
          <ac:chgData name="Lowder, Nathan - FPAC-NRCS, NC" userId="aebffd68-daf1-4dd1-abf1-26fe6d39dce1" providerId="ADAL" clId="{15A5591F-EE5B-4526-AA73-2A512FC630A8}" dt="2025-03-27T15:24:07.063" v="480" actId="255"/>
          <ac:spMkLst>
            <pc:docMk/>
            <pc:sldMk cId="1242447652" sldId="327"/>
            <ac:spMk id="11" creationId="{00000000-0000-0000-0000-000000000000}"/>
          </ac:spMkLst>
        </pc:spChg>
        <pc:spChg chg="mod">
          <ac:chgData name="Lowder, Nathan - FPAC-NRCS, NC" userId="aebffd68-daf1-4dd1-abf1-26fe6d39dce1" providerId="ADAL" clId="{15A5591F-EE5B-4526-AA73-2A512FC630A8}" dt="2025-03-27T15:23:59.701" v="479" actId="1076"/>
          <ac:spMkLst>
            <pc:docMk/>
            <pc:sldMk cId="1242447652" sldId="327"/>
            <ac:spMk id="12" creationId="{00000000-0000-0000-0000-000000000000}"/>
          </ac:spMkLst>
        </pc:spChg>
        <pc:grpChg chg="mod">
          <ac:chgData name="Lowder, Nathan - FPAC-NRCS, NC" userId="aebffd68-daf1-4dd1-abf1-26fe6d39dce1" providerId="ADAL" clId="{15A5591F-EE5B-4526-AA73-2A512FC630A8}" dt="2025-03-27T16:28:26.825" v="1137" actId="962"/>
          <ac:grpSpMkLst>
            <pc:docMk/>
            <pc:sldMk cId="1242447652" sldId="327"/>
            <ac:grpSpMk id="13" creationId="{00000000-0000-0000-0000-000000000000}"/>
          </ac:grpSpMkLst>
        </pc:grpChg>
        <pc:graphicFrameChg chg="mod">
          <ac:chgData name="Lowder, Nathan - FPAC-NRCS, NC" userId="aebffd68-daf1-4dd1-abf1-26fe6d39dce1" providerId="ADAL" clId="{15A5591F-EE5B-4526-AA73-2A512FC630A8}" dt="2025-03-27T16:28:26.167" v="1136" actId="962"/>
          <ac:graphicFrameMkLst>
            <pc:docMk/>
            <pc:sldMk cId="1242447652" sldId="327"/>
            <ac:graphicFrameMk id="2" creationId="{00000000-0000-0000-0000-000000000000}"/>
          </ac:graphicFrameMkLst>
        </pc:graphicFrameChg>
      </pc:sldChg>
      <pc:sldChg chg="modSp mod">
        <pc:chgData name="Lowder, Nathan - FPAC-NRCS, NC" userId="aebffd68-daf1-4dd1-abf1-26fe6d39dce1" providerId="ADAL" clId="{15A5591F-EE5B-4526-AA73-2A512FC630A8}" dt="2025-03-27T16:21:06.132" v="1005" actId="962"/>
        <pc:sldMkLst>
          <pc:docMk/>
          <pc:sldMk cId="1827917609" sldId="330"/>
        </pc:sldMkLst>
        <pc:spChg chg="mod">
          <ac:chgData name="Lowder, Nathan - FPAC-NRCS, NC" userId="aebffd68-daf1-4dd1-abf1-26fe6d39dce1" providerId="ADAL" clId="{15A5591F-EE5B-4526-AA73-2A512FC630A8}" dt="2025-03-27T14:40:30.927" v="195" actId="33524"/>
          <ac:spMkLst>
            <pc:docMk/>
            <pc:sldMk cId="1827917609" sldId="330"/>
            <ac:spMk id="17411" creationId="{00000000-0000-0000-0000-000000000000}"/>
          </ac:spMkLst>
        </pc:spChg>
        <pc:spChg chg="mod">
          <ac:chgData name="Lowder, Nathan - FPAC-NRCS, NC" userId="aebffd68-daf1-4dd1-abf1-26fe6d39dce1" providerId="ADAL" clId="{15A5591F-EE5B-4526-AA73-2A512FC630A8}" dt="2025-03-27T14:40:11.983" v="192" actId="1076"/>
          <ac:spMkLst>
            <pc:docMk/>
            <pc:sldMk cId="1827917609" sldId="330"/>
            <ac:spMk id="84994" creationId="{00000000-0000-0000-0000-000000000000}"/>
          </ac:spMkLst>
        </pc:spChg>
        <pc:picChg chg="mod">
          <ac:chgData name="Lowder, Nathan - FPAC-NRCS, NC" userId="aebffd68-daf1-4dd1-abf1-26fe6d39dce1" providerId="ADAL" clId="{15A5591F-EE5B-4526-AA73-2A512FC630A8}" dt="2025-03-27T16:21:06.132" v="1005" actId="962"/>
          <ac:picMkLst>
            <pc:docMk/>
            <pc:sldMk cId="1827917609" sldId="330"/>
            <ac:picMk id="17412" creationId="{00000000-0000-0000-0000-000000000000}"/>
          </ac:picMkLst>
        </pc:picChg>
      </pc:sldChg>
      <pc:sldChg chg="addSp delSp modSp mod chgLayout">
        <pc:chgData name="Lowder, Nathan - FPAC-NRCS, NC" userId="aebffd68-daf1-4dd1-abf1-26fe6d39dce1" providerId="ADAL" clId="{15A5591F-EE5B-4526-AA73-2A512FC630A8}" dt="2025-03-27T17:04:37.371" v="1332" actId="20577"/>
        <pc:sldMkLst>
          <pc:docMk/>
          <pc:sldMk cId="3753033322" sldId="331"/>
        </pc:sldMkLst>
        <pc:spChg chg="add del mod">
          <ac:chgData name="Lowder, Nathan - FPAC-NRCS, NC" userId="aebffd68-daf1-4dd1-abf1-26fe6d39dce1" providerId="ADAL" clId="{15A5591F-EE5B-4526-AA73-2A512FC630A8}" dt="2025-03-27T15:44:40.619" v="956" actId="700"/>
          <ac:spMkLst>
            <pc:docMk/>
            <pc:sldMk cId="3753033322" sldId="331"/>
            <ac:spMk id="3" creationId="{2B930AE4-0237-5B11-0B91-B9EA46D601C2}"/>
          </ac:spMkLst>
        </pc:spChg>
        <pc:spChg chg="add mod">
          <ac:chgData name="Lowder, Nathan - FPAC-NRCS, NC" userId="aebffd68-daf1-4dd1-abf1-26fe6d39dce1" providerId="ADAL" clId="{15A5591F-EE5B-4526-AA73-2A512FC630A8}" dt="2025-03-27T17:04:37.371" v="1332" actId="20577"/>
          <ac:spMkLst>
            <pc:docMk/>
            <pc:sldMk cId="3753033322" sldId="331"/>
            <ac:spMk id="4" creationId="{546ADDA9-3F8F-00C9-22D8-FF50823403BD}"/>
          </ac:spMkLst>
        </pc:spChg>
        <pc:picChg chg="add mod">
          <ac:chgData name="Lowder, Nathan - FPAC-NRCS, NC" userId="aebffd68-daf1-4dd1-abf1-26fe6d39dce1" providerId="ADAL" clId="{15A5591F-EE5B-4526-AA73-2A512FC630A8}" dt="2025-03-27T16:21:45.550" v="1007" actId="962"/>
          <ac:picMkLst>
            <pc:docMk/>
            <pc:sldMk cId="3753033322" sldId="331"/>
            <ac:picMk id="2" creationId="{1A2806A9-734E-8AA1-D89E-DEEBD8F09C09}"/>
          </ac:picMkLst>
        </pc:picChg>
        <pc:picChg chg="mod ord">
          <ac:chgData name="Lowder, Nathan - FPAC-NRCS, NC" userId="aebffd68-daf1-4dd1-abf1-26fe6d39dce1" providerId="ADAL" clId="{15A5591F-EE5B-4526-AA73-2A512FC630A8}" dt="2025-03-27T16:21:44.422" v="1006" actId="962"/>
          <ac:picMkLst>
            <pc:docMk/>
            <pc:sldMk cId="3753033322" sldId="331"/>
            <ac:picMk id="18435" creationId="{00000000-0000-0000-0000-000000000000}"/>
          </ac:picMkLst>
        </pc:picChg>
      </pc:sldChg>
      <pc:sldChg chg="addSp modSp mod chgLayout">
        <pc:chgData name="Lowder, Nathan - FPAC-NRCS, NC" userId="aebffd68-daf1-4dd1-abf1-26fe6d39dce1" providerId="ADAL" clId="{15A5591F-EE5B-4526-AA73-2A512FC630A8}" dt="2025-03-27T17:06:04.233" v="1343" actId="962"/>
        <pc:sldMkLst>
          <pc:docMk/>
          <pc:sldMk cId="3826438715" sldId="332"/>
        </pc:sldMkLst>
        <pc:spChg chg="add mod">
          <ac:chgData name="Lowder, Nathan - FPAC-NRCS, NC" userId="aebffd68-daf1-4dd1-abf1-26fe6d39dce1" providerId="ADAL" clId="{15A5591F-EE5B-4526-AA73-2A512FC630A8}" dt="2025-03-27T17:06:04.233" v="1343" actId="962"/>
          <ac:spMkLst>
            <pc:docMk/>
            <pc:sldMk cId="3826438715" sldId="332"/>
            <ac:spMk id="2" creationId="{C32A7CD2-E0EF-2E2A-6608-FEE4F32D7AE3}"/>
          </ac:spMkLst>
        </pc:spChg>
        <pc:picChg chg="mod">
          <ac:chgData name="Lowder, Nathan - FPAC-NRCS, NC" userId="aebffd68-daf1-4dd1-abf1-26fe6d39dce1" providerId="ADAL" clId="{15A5591F-EE5B-4526-AA73-2A512FC630A8}" dt="2025-03-27T17:06:03.692" v="1342" actId="962"/>
          <ac:picMkLst>
            <pc:docMk/>
            <pc:sldMk cId="3826438715" sldId="332"/>
            <ac:picMk id="19460" creationId="{00000000-0000-0000-0000-000000000000}"/>
          </ac:picMkLst>
        </pc:picChg>
      </pc:sldChg>
      <pc:sldChg chg="addSp modSp mod chgLayout">
        <pc:chgData name="Lowder, Nathan - FPAC-NRCS, NC" userId="aebffd68-daf1-4dd1-abf1-26fe6d39dce1" providerId="ADAL" clId="{15A5591F-EE5B-4526-AA73-2A512FC630A8}" dt="2025-03-27T17:04:51.565" v="1336" actId="20577"/>
        <pc:sldMkLst>
          <pc:docMk/>
          <pc:sldMk cId="1245091058" sldId="333"/>
        </pc:sldMkLst>
        <pc:spChg chg="add mod">
          <ac:chgData name="Lowder, Nathan - FPAC-NRCS, NC" userId="aebffd68-daf1-4dd1-abf1-26fe6d39dce1" providerId="ADAL" clId="{15A5591F-EE5B-4526-AA73-2A512FC630A8}" dt="2025-03-27T17:04:51.565" v="1336" actId="20577"/>
          <ac:spMkLst>
            <pc:docMk/>
            <pc:sldMk cId="1245091058" sldId="333"/>
            <ac:spMk id="3" creationId="{B2316D1A-9F0A-4F28-7B50-750C57373A6F}"/>
          </ac:spMkLst>
        </pc:spChg>
        <pc:picChg chg="add mod ord">
          <ac:chgData name="Lowder, Nathan - FPAC-NRCS, NC" userId="aebffd68-daf1-4dd1-abf1-26fe6d39dce1" providerId="ADAL" clId="{15A5591F-EE5B-4526-AA73-2A512FC630A8}" dt="2025-03-27T16:22:23.174" v="1010" actId="962"/>
          <ac:picMkLst>
            <pc:docMk/>
            <pc:sldMk cId="1245091058" sldId="333"/>
            <ac:picMk id="2" creationId="{887B5AFC-9789-72F3-9DD8-50A466030744}"/>
          </ac:picMkLst>
        </pc:picChg>
        <pc:picChg chg="mod ord">
          <ac:chgData name="Lowder, Nathan - FPAC-NRCS, NC" userId="aebffd68-daf1-4dd1-abf1-26fe6d39dce1" providerId="ADAL" clId="{15A5591F-EE5B-4526-AA73-2A512FC630A8}" dt="2025-03-27T16:22:24.198" v="1011" actId="962"/>
          <ac:picMkLst>
            <pc:docMk/>
            <pc:sldMk cId="1245091058" sldId="333"/>
            <ac:picMk id="20483" creationId="{00000000-0000-0000-0000-000000000000}"/>
          </ac:picMkLst>
        </pc:picChg>
        <pc:picChg chg="mod">
          <ac:chgData name="Lowder, Nathan - FPAC-NRCS, NC" userId="aebffd68-daf1-4dd1-abf1-26fe6d39dce1" providerId="ADAL" clId="{15A5591F-EE5B-4526-AA73-2A512FC630A8}" dt="2025-03-27T16:22:26.245" v="1012" actId="962"/>
          <ac:picMkLst>
            <pc:docMk/>
            <pc:sldMk cId="1245091058" sldId="333"/>
            <ac:picMk id="20484" creationId="{00000000-0000-0000-0000-000000000000}"/>
          </ac:picMkLst>
        </pc:picChg>
      </pc:sldChg>
      <pc:sldChg chg="addSp delSp modSp add del mod chgLayout">
        <pc:chgData name="Lowder, Nathan - FPAC-NRCS, NC" userId="aebffd68-daf1-4dd1-abf1-26fe6d39dce1" providerId="ADAL" clId="{15A5591F-EE5B-4526-AA73-2A512FC630A8}" dt="2025-03-27T16:28:43.241" v="1154" actId="962"/>
        <pc:sldMkLst>
          <pc:docMk/>
          <pc:sldMk cId="1487494598" sldId="334"/>
        </pc:sldMkLst>
        <pc:spChg chg="add mod ord">
          <ac:chgData name="Lowder, Nathan - FPAC-NRCS, NC" userId="aebffd68-daf1-4dd1-abf1-26fe6d39dce1" providerId="ADAL" clId="{15A5591F-EE5B-4526-AA73-2A512FC630A8}" dt="2025-03-27T15:36:05.596" v="788" actId="12"/>
          <ac:spMkLst>
            <pc:docMk/>
            <pc:sldMk cId="1487494598" sldId="334"/>
            <ac:spMk id="2" creationId="{D184B0A7-9D5F-921E-F606-BBBBE9245A9A}"/>
          </ac:spMkLst>
        </pc:spChg>
        <pc:spChg chg="add mod">
          <ac:chgData name="Lowder, Nathan - FPAC-NRCS, NC" userId="aebffd68-daf1-4dd1-abf1-26fe6d39dce1" providerId="ADAL" clId="{15A5591F-EE5B-4526-AA73-2A512FC630A8}" dt="2025-03-27T15:38:04.519" v="934" actId="255"/>
          <ac:spMkLst>
            <pc:docMk/>
            <pc:sldMk cId="1487494598" sldId="334"/>
            <ac:spMk id="3" creationId="{39BF63B6-484E-3315-885A-B5947104ACF9}"/>
          </ac:spMkLst>
        </pc:spChg>
        <pc:spChg chg="del">
          <ac:chgData name="Lowder, Nathan - FPAC-NRCS, NC" userId="aebffd68-daf1-4dd1-abf1-26fe6d39dce1" providerId="ADAL" clId="{15A5591F-EE5B-4526-AA73-2A512FC630A8}" dt="2025-03-27T15:35:06.576" v="738" actId="700"/>
          <ac:spMkLst>
            <pc:docMk/>
            <pc:sldMk cId="1487494598" sldId="334"/>
            <ac:spMk id="21506" creationId="{00000000-0000-0000-0000-000000000000}"/>
          </ac:spMkLst>
        </pc:spChg>
        <pc:picChg chg="mod ord">
          <ac:chgData name="Lowder, Nathan - FPAC-NRCS, NC" userId="aebffd68-daf1-4dd1-abf1-26fe6d39dce1" providerId="ADAL" clId="{15A5591F-EE5B-4526-AA73-2A512FC630A8}" dt="2025-03-27T16:28:43.241" v="1154" actId="962"/>
          <ac:picMkLst>
            <pc:docMk/>
            <pc:sldMk cId="1487494598" sldId="334"/>
            <ac:picMk id="21507" creationId="{00000000-0000-0000-0000-000000000000}"/>
          </ac:picMkLst>
        </pc:picChg>
      </pc:sldChg>
      <pc:sldChg chg="delSp modSp mod">
        <pc:chgData name="Lowder, Nathan - FPAC-NRCS, NC" userId="aebffd68-daf1-4dd1-abf1-26fe6d39dce1" providerId="ADAL" clId="{15A5591F-EE5B-4526-AA73-2A512FC630A8}" dt="2025-03-27T16:32:21.115" v="1266" actId="962"/>
        <pc:sldMkLst>
          <pc:docMk/>
          <pc:sldMk cId="448171244" sldId="354"/>
        </pc:sldMkLst>
        <pc:spChg chg="mod">
          <ac:chgData name="Lowder, Nathan - FPAC-NRCS, NC" userId="aebffd68-daf1-4dd1-abf1-26fe6d39dce1" providerId="ADAL" clId="{15A5591F-EE5B-4526-AA73-2A512FC630A8}" dt="2025-03-27T16:32:19.855" v="1265" actId="962"/>
          <ac:spMkLst>
            <pc:docMk/>
            <pc:sldMk cId="448171244" sldId="354"/>
            <ac:spMk id="21506" creationId="{B7C68915-9031-4CB4-942C-7A5E68F9E7CA}"/>
          </ac:spMkLst>
        </pc:spChg>
        <pc:spChg chg="mod">
          <ac:chgData name="Lowder, Nathan - FPAC-NRCS, NC" userId="aebffd68-daf1-4dd1-abf1-26fe6d39dce1" providerId="ADAL" clId="{15A5591F-EE5B-4526-AA73-2A512FC630A8}" dt="2025-03-27T16:32:21.115" v="1266" actId="962"/>
          <ac:spMkLst>
            <pc:docMk/>
            <pc:sldMk cId="448171244" sldId="354"/>
            <ac:spMk id="21508" creationId="{517D79E2-48A9-4D29-8977-5C870D0B70E8}"/>
          </ac:spMkLst>
        </pc:spChg>
        <pc:spChg chg="del mod">
          <ac:chgData name="Lowder, Nathan - FPAC-NRCS, NC" userId="aebffd68-daf1-4dd1-abf1-26fe6d39dce1" providerId="ADAL" clId="{15A5591F-EE5B-4526-AA73-2A512FC630A8}" dt="2025-03-27T16:27:36.825" v="1077" actId="478"/>
          <ac:spMkLst>
            <pc:docMk/>
            <pc:sldMk cId="448171244" sldId="354"/>
            <ac:spMk id="21510" creationId="{30A1566A-4034-4258-BB46-BCB405FECD43}"/>
          </ac:spMkLst>
        </pc:spChg>
        <pc:spChg chg="mod">
          <ac:chgData name="Lowder, Nathan - FPAC-NRCS, NC" userId="aebffd68-daf1-4dd1-abf1-26fe6d39dce1" providerId="ADAL" clId="{15A5591F-EE5B-4526-AA73-2A512FC630A8}" dt="2025-03-27T16:32:19.064" v="1264" actId="962"/>
          <ac:spMkLst>
            <pc:docMk/>
            <pc:sldMk cId="448171244" sldId="354"/>
            <ac:spMk id="39939" creationId="{E6A98769-D29D-41C6-A941-CF00350F9A3E}"/>
          </ac:spMkLst>
        </pc:spChg>
        <pc:picChg chg="mod">
          <ac:chgData name="Lowder, Nathan - FPAC-NRCS, NC" userId="aebffd68-daf1-4dd1-abf1-26fe6d39dce1" providerId="ADAL" clId="{15A5591F-EE5B-4526-AA73-2A512FC630A8}" dt="2025-03-27T16:27:22.441" v="1072" actId="962"/>
          <ac:picMkLst>
            <pc:docMk/>
            <pc:sldMk cId="448171244" sldId="354"/>
            <ac:picMk id="21509" creationId="{4D1F0983-F443-4E23-A998-3DF7F795967A}"/>
          </ac:picMkLst>
        </pc:picChg>
      </pc:sldChg>
      <pc:sldChg chg="addSp delSp modSp mod">
        <pc:chgData name="Lowder, Nathan - FPAC-NRCS, NC" userId="aebffd68-daf1-4dd1-abf1-26fe6d39dce1" providerId="ADAL" clId="{15A5591F-EE5B-4526-AA73-2A512FC630A8}" dt="2025-03-27T16:33:34.066" v="1300" actId="962"/>
        <pc:sldMkLst>
          <pc:docMk/>
          <pc:sldMk cId="1603395387" sldId="359"/>
        </pc:sldMkLst>
        <pc:spChg chg="mod">
          <ac:chgData name="Lowder, Nathan - FPAC-NRCS, NC" userId="aebffd68-daf1-4dd1-abf1-26fe6d39dce1" providerId="ADAL" clId="{15A5591F-EE5B-4526-AA73-2A512FC630A8}" dt="2025-03-27T16:33:31.824" v="1296" actId="962"/>
          <ac:spMkLst>
            <pc:docMk/>
            <pc:sldMk cId="1603395387" sldId="359"/>
            <ac:spMk id="2" creationId="{38830174-FF48-4A64-A984-1BC8EB905A52}"/>
          </ac:spMkLst>
        </pc:spChg>
        <pc:spChg chg="mod">
          <ac:chgData name="Lowder, Nathan - FPAC-NRCS, NC" userId="aebffd68-daf1-4dd1-abf1-26fe6d39dce1" providerId="ADAL" clId="{15A5591F-EE5B-4526-AA73-2A512FC630A8}" dt="2025-03-27T16:33:32.547" v="1297" actId="962"/>
          <ac:spMkLst>
            <pc:docMk/>
            <pc:sldMk cId="1603395387" sldId="359"/>
            <ac:spMk id="3" creationId="{1B28ED5F-8E32-4708-8FF1-55F93DEF01A7}"/>
          </ac:spMkLst>
        </pc:spChg>
        <pc:spChg chg="mod">
          <ac:chgData name="Lowder, Nathan - FPAC-NRCS, NC" userId="aebffd68-daf1-4dd1-abf1-26fe6d39dce1" providerId="ADAL" clId="{15A5591F-EE5B-4526-AA73-2A512FC630A8}" dt="2025-03-27T16:33:33.468" v="1299" actId="962"/>
          <ac:spMkLst>
            <pc:docMk/>
            <pc:sldMk cId="1603395387" sldId="359"/>
            <ac:spMk id="4" creationId="{639672D5-65B0-438B-9723-EDC0749A09FB}"/>
          </ac:spMkLst>
        </pc:spChg>
        <pc:spChg chg="mod">
          <ac:chgData name="Lowder, Nathan - FPAC-NRCS, NC" userId="aebffd68-daf1-4dd1-abf1-26fe6d39dce1" providerId="ADAL" clId="{15A5591F-EE5B-4526-AA73-2A512FC630A8}" dt="2025-03-27T16:33:33.012" v="1298" actId="962"/>
          <ac:spMkLst>
            <pc:docMk/>
            <pc:sldMk cId="1603395387" sldId="359"/>
            <ac:spMk id="6" creationId="{814FF87B-A764-474C-B2DC-E56867EE7793}"/>
          </ac:spMkLst>
        </pc:spChg>
        <pc:spChg chg="del mod">
          <ac:chgData name="Lowder, Nathan - FPAC-NRCS, NC" userId="aebffd68-daf1-4dd1-abf1-26fe6d39dce1" providerId="ADAL" clId="{15A5591F-EE5B-4526-AA73-2A512FC630A8}" dt="2025-03-27T15:20:13.140" v="412" actId="478"/>
          <ac:spMkLst>
            <pc:docMk/>
            <pc:sldMk cId="1603395387" sldId="359"/>
            <ac:spMk id="7" creationId="{4CECC061-3687-44FD-AC30-61CF303929FD}"/>
          </ac:spMkLst>
        </pc:spChg>
        <pc:spChg chg="mod">
          <ac:chgData name="Lowder, Nathan - FPAC-NRCS, NC" userId="aebffd68-daf1-4dd1-abf1-26fe6d39dce1" providerId="ADAL" clId="{15A5591F-EE5B-4526-AA73-2A512FC630A8}" dt="2025-03-27T16:33:34.066" v="1300" actId="962"/>
          <ac:spMkLst>
            <pc:docMk/>
            <pc:sldMk cId="1603395387" sldId="359"/>
            <ac:spMk id="8" creationId="{B0778472-DA65-4CA7-8DA7-D0AC0FAA159B}"/>
          </ac:spMkLst>
        </pc:spChg>
        <pc:picChg chg="mod">
          <ac:chgData name="Lowder, Nathan - FPAC-NRCS, NC" userId="aebffd68-daf1-4dd1-abf1-26fe6d39dce1" providerId="ADAL" clId="{15A5591F-EE5B-4526-AA73-2A512FC630A8}" dt="2025-03-27T16:28:20.953" v="1129" actId="962"/>
          <ac:picMkLst>
            <pc:docMk/>
            <pc:sldMk cId="1603395387" sldId="359"/>
            <ac:picMk id="5" creationId="{4BC9DBEB-1DA6-466A-A9AC-9DD0EF9BF1F6}"/>
          </ac:picMkLst>
        </pc:picChg>
        <pc:picChg chg="add mod ord">
          <ac:chgData name="Lowder, Nathan - FPAC-NRCS, NC" userId="aebffd68-daf1-4dd1-abf1-26fe6d39dce1" providerId="ADAL" clId="{15A5591F-EE5B-4526-AA73-2A512FC630A8}" dt="2025-03-27T16:28:20.209" v="1128" actId="962"/>
          <ac:picMkLst>
            <pc:docMk/>
            <pc:sldMk cId="1603395387" sldId="359"/>
            <ac:picMk id="9" creationId="{291B79A3-BD70-5612-AE62-2EF5B4F86A0B}"/>
          </ac:picMkLst>
        </pc:picChg>
      </pc:sldChg>
      <pc:sldChg chg="addSp modSp mod">
        <pc:chgData name="Lowder, Nathan - FPAC-NRCS, NC" userId="aebffd68-daf1-4dd1-abf1-26fe6d39dce1" providerId="ADAL" clId="{15A5591F-EE5B-4526-AA73-2A512FC630A8}" dt="2025-03-27T16:32:15.495" v="1263" actId="962"/>
        <pc:sldMkLst>
          <pc:docMk/>
          <pc:sldMk cId="1577891913" sldId="361"/>
        </pc:sldMkLst>
        <pc:spChg chg="mod">
          <ac:chgData name="Lowder, Nathan - FPAC-NRCS, NC" userId="aebffd68-daf1-4dd1-abf1-26fe6d39dce1" providerId="ADAL" clId="{15A5591F-EE5B-4526-AA73-2A512FC630A8}" dt="2025-03-27T16:32:09.482" v="1256" actId="962"/>
          <ac:spMkLst>
            <pc:docMk/>
            <pc:sldMk cId="1577891913" sldId="361"/>
            <ac:spMk id="2" creationId="{E4BCFB7A-114C-40FD-9C8C-F75040786BB2}"/>
          </ac:spMkLst>
        </pc:spChg>
        <pc:spChg chg="mod">
          <ac:chgData name="Lowder, Nathan - FPAC-NRCS, NC" userId="aebffd68-daf1-4dd1-abf1-26fe6d39dce1" providerId="ADAL" clId="{15A5591F-EE5B-4526-AA73-2A512FC630A8}" dt="2025-03-27T16:32:11.563" v="1260" actId="962"/>
          <ac:spMkLst>
            <pc:docMk/>
            <pc:sldMk cId="1577891913" sldId="361"/>
            <ac:spMk id="48132" creationId="{49CF88B8-16FF-457F-B9C5-B60C016B9EA3}"/>
          </ac:spMkLst>
        </pc:spChg>
        <pc:spChg chg="mod">
          <ac:chgData name="Lowder, Nathan - FPAC-NRCS, NC" userId="aebffd68-daf1-4dd1-abf1-26fe6d39dce1" providerId="ADAL" clId="{15A5591F-EE5B-4526-AA73-2A512FC630A8}" dt="2025-03-27T16:32:13.162" v="1262" actId="962"/>
          <ac:spMkLst>
            <pc:docMk/>
            <pc:sldMk cId="1577891913" sldId="361"/>
            <ac:spMk id="48133" creationId="{FC3B979A-62D6-4EC8-871C-2A4CA78BB88A}"/>
          </ac:spMkLst>
        </pc:spChg>
        <pc:spChg chg="mod">
          <ac:chgData name="Lowder, Nathan - FPAC-NRCS, NC" userId="aebffd68-daf1-4dd1-abf1-26fe6d39dce1" providerId="ADAL" clId="{15A5591F-EE5B-4526-AA73-2A512FC630A8}" dt="2025-03-27T16:32:12.691" v="1261" actId="962"/>
          <ac:spMkLst>
            <pc:docMk/>
            <pc:sldMk cId="1577891913" sldId="361"/>
            <ac:spMk id="48134" creationId="{33C23B0F-38E8-4BC7-8647-855609F2D49F}"/>
          </ac:spMkLst>
        </pc:spChg>
        <pc:spChg chg="mod">
          <ac:chgData name="Lowder, Nathan - FPAC-NRCS, NC" userId="aebffd68-daf1-4dd1-abf1-26fe6d39dce1" providerId="ADAL" clId="{15A5591F-EE5B-4526-AA73-2A512FC630A8}" dt="2025-03-27T16:32:15.495" v="1263" actId="962"/>
          <ac:spMkLst>
            <pc:docMk/>
            <pc:sldMk cId="1577891913" sldId="361"/>
            <ac:spMk id="48136" creationId="{FEA4C7F8-A5FB-4C52-966E-501291B3F4F8}"/>
          </ac:spMkLst>
        </pc:spChg>
        <pc:picChg chg="add mod ord">
          <ac:chgData name="Lowder, Nathan - FPAC-NRCS, NC" userId="aebffd68-daf1-4dd1-abf1-26fe6d39dce1" providerId="ADAL" clId="{15A5591F-EE5B-4526-AA73-2A512FC630A8}" dt="2025-03-27T16:27:10.583" v="1064" actId="962"/>
          <ac:picMkLst>
            <pc:docMk/>
            <pc:sldMk cId="1577891913" sldId="361"/>
            <ac:picMk id="3" creationId="{B0580710-3964-DDBD-5221-CDFC900228B8}"/>
          </ac:picMkLst>
        </pc:picChg>
        <pc:picChg chg="mod">
          <ac:chgData name="Lowder, Nathan - FPAC-NRCS, NC" userId="aebffd68-daf1-4dd1-abf1-26fe6d39dce1" providerId="ADAL" clId="{15A5591F-EE5B-4526-AA73-2A512FC630A8}" dt="2025-03-27T16:27:13.392" v="1068" actId="962"/>
          <ac:picMkLst>
            <pc:docMk/>
            <pc:sldMk cId="1577891913" sldId="361"/>
            <ac:picMk id="4" creationId="{AC844FEA-C255-B134-812A-3B08BD30CAFC}"/>
          </ac:picMkLst>
        </pc:picChg>
        <pc:picChg chg="mod">
          <ac:chgData name="Lowder, Nathan - FPAC-NRCS, NC" userId="aebffd68-daf1-4dd1-abf1-26fe6d39dce1" providerId="ADAL" clId="{15A5591F-EE5B-4526-AA73-2A512FC630A8}" dt="2025-03-27T16:32:10.854" v="1259" actId="962"/>
          <ac:picMkLst>
            <pc:docMk/>
            <pc:sldMk cId="1577891913" sldId="361"/>
            <ac:picMk id="48131" creationId="{7E197E29-513E-4C1F-8360-E70AF0FA161B}"/>
          </ac:picMkLst>
        </pc:picChg>
        <pc:picChg chg="mod">
          <ac:chgData name="Lowder, Nathan - FPAC-NRCS, NC" userId="aebffd68-daf1-4dd1-abf1-26fe6d39dce1" providerId="ADAL" clId="{15A5591F-EE5B-4526-AA73-2A512FC630A8}" dt="2025-03-27T16:27:12.670" v="1067" actId="962"/>
          <ac:picMkLst>
            <pc:docMk/>
            <pc:sldMk cId="1577891913" sldId="361"/>
            <ac:picMk id="48137" creationId="{DAAAEB15-0280-4794-9473-B3453E5452B2}"/>
          </ac:picMkLst>
        </pc:picChg>
        <pc:cxnChg chg="mod">
          <ac:chgData name="Lowder, Nathan - FPAC-NRCS, NC" userId="aebffd68-daf1-4dd1-abf1-26fe6d39dce1" providerId="ADAL" clId="{15A5591F-EE5B-4526-AA73-2A512FC630A8}" dt="2025-03-27T16:27:11.713" v="1066" actId="962"/>
          <ac:cxnSpMkLst>
            <pc:docMk/>
            <pc:sldMk cId="1577891913" sldId="361"/>
            <ac:cxnSpMk id="9" creationId="{CA8E0915-A6F3-4617-A0D5-11B2F87344FB}"/>
          </ac:cxnSpMkLst>
        </pc:cxnChg>
      </pc:sldChg>
      <pc:sldChg chg="addSp delSp modSp mod">
        <pc:chgData name="Lowder, Nathan - FPAC-NRCS, NC" userId="aebffd68-daf1-4dd1-abf1-26fe6d39dce1" providerId="ADAL" clId="{15A5591F-EE5B-4526-AA73-2A512FC630A8}" dt="2025-03-27T16:34:00.803" v="1313" actId="962"/>
        <pc:sldMkLst>
          <pc:docMk/>
          <pc:sldMk cId="80958656" sldId="362"/>
        </pc:sldMkLst>
        <pc:spChg chg="mod">
          <ac:chgData name="Lowder, Nathan - FPAC-NRCS, NC" userId="aebffd68-daf1-4dd1-abf1-26fe6d39dce1" providerId="ADAL" clId="{15A5591F-EE5B-4526-AA73-2A512FC630A8}" dt="2025-03-27T16:33:58.650" v="1309" actId="962"/>
          <ac:spMkLst>
            <pc:docMk/>
            <pc:sldMk cId="80958656" sldId="362"/>
            <ac:spMk id="6" creationId="{8CC24C53-3659-4D23-BB88-37DEE9B195EF}"/>
          </ac:spMkLst>
        </pc:spChg>
        <pc:spChg chg="del mod">
          <ac:chgData name="Lowder, Nathan - FPAC-NRCS, NC" userId="aebffd68-daf1-4dd1-abf1-26fe6d39dce1" providerId="ADAL" clId="{15A5591F-EE5B-4526-AA73-2A512FC630A8}" dt="2025-03-27T15:28:30.020" v="610" actId="478"/>
          <ac:spMkLst>
            <pc:docMk/>
            <pc:sldMk cId="80958656" sldId="362"/>
            <ac:spMk id="9" creationId="{277826BD-2E82-43E8-8765-DCE66AAF21D4}"/>
          </ac:spMkLst>
        </pc:spChg>
        <pc:spChg chg="mod">
          <ac:chgData name="Lowder, Nathan - FPAC-NRCS, NC" userId="aebffd68-daf1-4dd1-abf1-26fe6d39dce1" providerId="ADAL" clId="{15A5591F-EE5B-4526-AA73-2A512FC630A8}" dt="2025-03-27T16:34:00.803" v="1313" actId="962"/>
          <ac:spMkLst>
            <pc:docMk/>
            <pc:sldMk cId="80958656" sldId="362"/>
            <ac:spMk id="10" creationId="{6D908741-8423-425B-A1B0-9684E664B241}"/>
          </ac:spMkLst>
        </pc:spChg>
        <pc:spChg chg="mod">
          <ac:chgData name="Lowder, Nathan - FPAC-NRCS, NC" userId="aebffd68-daf1-4dd1-abf1-26fe6d39dce1" providerId="ADAL" clId="{15A5591F-EE5B-4526-AA73-2A512FC630A8}" dt="2025-03-27T16:33:59.763" v="1311" actId="962"/>
          <ac:spMkLst>
            <pc:docMk/>
            <pc:sldMk cId="80958656" sldId="362"/>
            <ac:spMk id="12" creationId="{D1FF1853-F702-4460-A3B7-4709639910B8}"/>
          </ac:spMkLst>
        </pc:spChg>
        <pc:spChg chg="mod">
          <ac:chgData name="Lowder, Nathan - FPAC-NRCS, NC" userId="aebffd68-daf1-4dd1-abf1-26fe6d39dce1" providerId="ADAL" clId="{15A5591F-EE5B-4526-AA73-2A512FC630A8}" dt="2025-03-27T16:34:00.273" v="1312" actId="962"/>
          <ac:spMkLst>
            <pc:docMk/>
            <pc:sldMk cId="80958656" sldId="362"/>
            <ac:spMk id="15" creationId="{7B7A10D3-8632-48C5-A455-DB2DA379E202}"/>
          </ac:spMkLst>
        </pc:spChg>
        <pc:spChg chg="mod">
          <ac:chgData name="Lowder, Nathan - FPAC-NRCS, NC" userId="aebffd68-daf1-4dd1-abf1-26fe6d39dce1" providerId="ADAL" clId="{15A5591F-EE5B-4526-AA73-2A512FC630A8}" dt="2025-03-27T16:33:59.261" v="1310" actId="962"/>
          <ac:spMkLst>
            <pc:docMk/>
            <pc:sldMk cId="80958656" sldId="362"/>
            <ac:spMk id="19" creationId="{8846F23B-1118-40BF-9DB4-B69E03DA16E1}"/>
          </ac:spMkLst>
        </pc:spChg>
        <pc:picChg chg="add mod ord">
          <ac:chgData name="Lowder, Nathan - FPAC-NRCS, NC" userId="aebffd68-daf1-4dd1-abf1-26fe6d39dce1" providerId="ADAL" clId="{15A5591F-EE5B-4526-AA73-2A512FC630A8}" dt="2025-03-27T16:28:30.031" v="1140" actId="962"/>
          <ac:picMkLst>
            <pc:docMk/>
            <pc:sldMk cId="80958656" sldId="362"/>
            <ac:picMk id="2" creationId="{2D6211FB-3A41-E270-7DDE-EF27785B4C40}"/>
          </ac:picMkLst>
        </pc:picChg>
        <pc:picChg chg="mod">
          <ac:chgData name="Lowder, Nathan - FPAC-NRCS, NC" userId="aebffd68-daf1-4dd1-abf1-26fe6d39dce1" providerId="ADAL" clId="{15A5591F-EE5B-4526-AA73-2A512FC630A8}" dt="2025-03-27T16:28:31.593" v="1141" actId="962"/>
          <ac:picMkLst>
            <pc:docMk/>
            <pc:sldMk cId="80958656" sldId="362"/>
            <ac:picMk id="5" creationId="{A55F4ECF-6A5C-47CF-97DC-30CCADD97FED}"/>
          </ac:picMkLst>
        </pc:picChg>
        <pc:cxnChg chg="mod">
          <ac:chgData name="Lowder, Nathan - FPAC-NRCS, NC" userId="aebffd68-daf1-4dd1-abf1-26fe6d39dce1" providerId="ADAL" clId="{15A5591F-EE5B-4526-AA73-2A512FC630A8}" dt="2025-03-27T16:28:33.826" v="1142" actId="962"/>
          <ac:cxnSpMkLst>
            <pc:docMk/>
            <pc:sldMk cId="80958656" sldId="362"/>
            <ac:cxnSpMk id="8" creationId="{4665F3BF-FF6D-419A-9D46-C2733DF0BF73}"/>
          </ac:cxnSpMkLst>
        </pc:cxnChg>
      </pc:sldChg>
      <pc:sldChg chg="addSp modSp mod">
        <pc:chgData name="Lowder, Nathan - FPAC-NRCS, NC" userId="aebffd68-daf1-4dd1-abf1-26fe6d39dce1" providerId="ADAL" clId="{15A5591F-EE5B-4526-AA73-2A512FC630A8}" dt="2025-03-27T16:24:46.095" v="1020" actId="962"/>
        <pc:sldMkLst>
          <pc:docMk/>
          <pc:sldMk cId="4215904527" sldId="372"/>
        </pc:sldMkLst>
        <pc:spChg chg="mod">
          <ac:chgData name="Lowder, Nathan - FPAC-NRCS, NC" userId="aebffd68-daf1-4dd1-abf1-26fe6d39dce1" providerId="ADAL" clId="{15A5591F-EE5B-4526-AA73-2A512FC630A8}" dt="2025-03-27T14:47:10.964" v="231" actId="1076"/>
          <ac:spMkLst>
            <pc:docMk/>
            <pc:sldMk cId="4215904527" sldId="372"/>
            <ac:spMk id="12290" creationId="{00000000-0000-0000-0000-000000000000}"/>
          </ac:spMkLst>
        </pc:spChg>
        <pc:picChg chg="add mod">
          <ac:chgData name="Lowder, Nathan - FPAC-NRCS, NC" userId="aebffd68-daf1-4dd1-abf1-26fe6d39dce1" providerId="ADAL" clId="{15A5591F-EE5B-4526-AA73-2A512FC630A8}" dt="2025-03-27T16:24:46.095" v="1020" actId="962"/>
          <ac:picMkLst>
            <pc:docMk/>
            <pc:sldMk cId="4215904527" sldId="372"/>
            <ac:picMk id="2" creationId="{E106BF2F-5131-B72D-8ABB-5E58A2B96055}"/>
          </ac:picMkLst>
        </pc:picChg>
        <pc:picChg chg="mod">
          <ac:chgData name="Lowder, Nathan - FPAC-NRCS, NC" userId="aebffd68-daf1-4dd1-abf1-26fe6d39dce1" providerId="ADAL" clId="{15A5591F-EE5B-4526-AA73-2A512FC630A8}" dt="2025-03-27T16:24:41.592" v="1018" actId="962"/>
          <ac:picMkLst>
            <pc:docMk/>
            <pc:sldMk cId="4215904527" sldId="372"/>
            <ac:picMk id="12291" creationId="{00000000-0000-0000-0000-000000000000}"/>
          </ac:picMkLst>
        </pc:picChg>
      </pc:sldChg>
      <pc:sldChg chg="addSp modSp mod">
        <pc:chgData name="Lowder, Nathan - FPAC-NRCS, NC" userId="aebffd68-daf1-4dd1-abf1-26fe6d39dce1" providerId="ADAL" clId="{15A5591F-EE5B-4526-AA73-2A512FC630A8}" dt="2025-03-27T16:24:52.863" v="1024" actId="962"/>
        <pc:sldMkLst>
          <pc:docMk/>
          <pc:sldMk cId="3460409564" sldId="373"/>
        </pc:sldMkLst>
        <pc:spChg chg="mod">
          <ac:chgData name="Lowder, Nathan - FPAC-NRCS, NC" userId="aebffd68-daf1-4dd1-abf1-26fe6d39dce1" providerId="ADAL" clId="{15A5591F-EE5B-4526-AA73-2A512FC630A8}" dt="2025-03-27T14:51:23.288" v="236" actId="1076"/>
          <ac:spMkLst>
            <pc:docMk/>
            <pc:sldMk cId="3460409564" sldId="373"/>
            <ac:spMk id="13314" creationId="{00000000-0000-0000-0000-000000000000}"/>
          </ac:spMkLst>
        </pc:spChg>
        <pc:picChg chg="add mod">
          <ac:chgData name="Lowder, Nathan - FPAC-NRCS, NC" userId="aebffd68-daf1-4dd1-abf1-26fe6d39dce1" providerId="ADAL" clId="{15A5591F-EE5B-4526-AA73-2A512FC630A8}" dt="2025-03-27T16:24:52.863" v="1024" actId="962"/>
          <ac:picMkLst>
            <pc:docMk/>
            <pc:sldMk cId="3460409564" sldId="373"/>
            <ac:picMk id="2" creationId="{22453B7F-C452-4B18-91E2-9980D0D83CD9}"/>
          </ac:picMkLst>
        </pc:picChg>
        <pc:picChg chg="mod">
          <ac:chgData name="Lowder, Nathan - FPAC-NRCS, NC" userId="aebffd68-daf1-4dd1-abf1-26fe6d39dce1" providerId="ADAL" clId="{15A5591F-EE5B-4526-AA73-2A512FC630A8}" dt="2025-03-27T16:24:49.946" v="1022" actId="962"/>
          <ac:picMkLst>
            <pc:docMk/>
            <pc:sldMk cId="3460409564" sldId="373"/>
            <ac:picMk id="13315" creationId="{00000000-0000-0000-0000-000000000000}"/>
          </ac:picMkLst>
        </pc:picChg>
      </pc:sldChg>
      <pc:sldChg chg="addSp modSp mod">
        <pc:chgData name="Lowder, Nathan - FPAC-NRCS, NC" userId="aebffd68-daf1-4dd1-abf1-26fe6d39dce1" providerId="ADAL" clId="{15A5591F-EE5B-4526-AA73-2A512FC630A8}" dt="2025-03-27T16:25:00.528" v="1028" actId="962"/>
        <pc:sldMkLst>
          <pc:docMk/>
          <pc:sldMk cId="2259946569" sldId="374"/>
        </pc:sldMkLst>
        <pc:spChg chg="mod">
          <ac:chgData name="Lowder, Nathan - FPAC-NRCS, NC" userId="aebffd68-daf1-4dd1-abf1-26fe6d39dce1" providerId="ADAL" clId="{15A5591F-EE5B-4526-AA73-2A512FC630A8}" dt="2025-03-27T14:52:53.439" v="247" actId="1076"/>
          <ac:spMkLst>
            <pc:docMk/>
            <pc:sldMk cId="2259946569" sldId="374"/>
            <ac:spMk id="14338" creationId="{00000000-0000-0000-0000-000000000000}"/>
          </ac:spMkLst>
        </pc:spChg>
        <pc:picChg chg="add mod">
          <ac:chgData name="Lowder, Nathan - FPAC-NRCS, NC" userId="aebffd68-daf1-4dd1-abf1-26fe6d39dce1" providerId="ADAL" clId="{15A5591F-EE5B-4526-AA73-2A512FC630A8}" dt="2025-03-27T16:25:00.528" v="1028" actId="962"/>
          <ac:picMkLst>
            <pc:docMk/>
            <pc:sldMk cId="2259946569" sldId="374"/>
            <ac:picMk id="2" creationId="{0D4A0254-7CDE-A4C0-B681-A8F465E104CE}"/>
          </ac:picMkLst>
        </pc:picChg>
        <pc:picChg chg="mod">
          <ac:chgData name="Lowder, Nathan - FPAC-NRCS, NC" userId="aebffd68-daf1-4dd1-abf1-26fe6d39dce1" providerId="ADAL" clId="{15A5591F-EE5B-4526-AA73-2A512FC630A8}" dt="2025-03-27T16:24:56.752" v="1026" actId="962"/>
          <ac:picMkLst>
            <pc:docMk/>
            <pc:sldMk cId="2259946569" sldId="374"/>
            <ac:picMk id="14339" creationId="{00000000-0000-0000-0000-000000000000}"/>
          </ac:picMkLst>
        </pc:picChg>
      </pc:sldChg>
      <pc:sldChg chg="addSp modSp mod">
        <pc:chgData name="Lowder, Nathan - FPAC-NRCS, NC" userId="aebffd68-daf1-4dd1-abf1-26fe6d39dce1" providerId="ADAL" clId="{15A5591F-EE5B-4526-AA73-2A512FC630A8}" dt="2025-03-27T16:25:11.638" v="1032" actId="962"/>
        <pc:sldMkLst>
          <pc:docMk/>
          <pc:sldMk cId="617421919" sldId="375"/>
        </pc:sldMkLst>
        <pc:spChg chg="mod">
          <ac:chgData name="Lowder, Nathan - FPAC-NRCS, NC" userId="aebffd68-daf1-4dd1-abf1-26fe6d39dce1" providerId="ADAL" clId="{15A5591F-EE5B-4526-AA73-2A512FC630A8}" dt="2025-03-27T14:53:44.742" v="253" actId="1076"/>
          <ac:spMkLst>
            <pc:docMk/>
            <pc:sldMk cId="617421919" sldId="375"/>
            <ac:spMk id="15362" creationId="{00000000-0000-0000-0000-000000000000}"/>
          </ac:spMkLst>
        </pc:spChg>
        <pc:picChg chg="add mod">
          <ac:chgData name="Lowder, Nathan - FPAC-NRCS, NC" userId="aebffd68-daf1-4dd1-abf1-26fe6d39dce1" providerId="ADAL" clId="{15A5591F-EE5B-4526-AA73-2A512FC630A8}" dt="2025-03-27T16:25:11.638" v="1032" actId="962"/>
          <ac:picMkLst>
            <pc:docMk/>
            <pc:sldMk cId="617421919" sldId="375"/>
            <ac:picMk id="2" creationId="{622F9C5B-EC2E-41BC-649E-4FACE4C73FBC}"/>
          </ac:picMkLst>
        </pc:picChg>
        <pc:picChg chg="mod">
          <ac:chgData name="Lowder, Nathan - FPAC-NRCS, NC" userId="aebffd68-daf1-4dd1-abf1-26fe6d39dce1" providerId="ADAL" clId="{15A5591F-EE5B-4526-AA73-2A512FC630A8}" dt="2025-03-27T16:25:06.551" v="1030" actId="962"/>
          <ac:picMkLst>
            <pc:docMk/>
            <pc:sldMk cId="617421919" sldId="375"/>
            <ac:picMk id="15363" creationId="{00000000-0000-0000-0000-000000000000}"/>
          </ac:picMkLst>
        </pc:picChg>
      </pc:sldChg>
      <pc:sldChg chg="addSp modSp mod">
        <pc:chgData name="Lowder, Nathan - FPAC-NRCS, NC" userId="aebffd68-daf1-4dd1-abf1-26fe6d39dce1" providerId="ADAL" clId="{15A5591F-EE5B-4526-AA73-2A512FC630A8}" dt="2025-03-27T16:25:17.833" v="1036" actId="962"/>
        <pc:sldMkLst>
          <pc:docMk/>
          <pc:sldMk cId="886554228" sldId="376"/>
        </pc:sldMkLst>
        <pc:spChg chg="mod">
          <ac:chgData name="Lowder, Nathan - FPAC-NRCS, NC" userId="aebffd68-daf1-4dd1-abf1-26fe6d39dce1" providerId="ADAL" clId="{15A5591F-EE5B-4526-AA73-2A512FC630A8}" dt="2025-03-27T14:54:23.015" v="258" actId="1076"/>
          <ac:spMkLst>
            <pc:docMk/>
            <pc:sldMk cId="886554228" sldId="376"/>
            <ac:spMk id="16386" creationId="{00000000-0000-0000-0000-000000000000}"/>
          </ac:spMkLst>
        </pc:spChg>
        <pc:picChg chg="add mod">
          <ac:chgData name="Lowder, Nathan - FPAC-NRCS, NC" userId="aebffd68-daf1-4dd1-abf1-26fe6d39dce1" providerId="ADAL" clId="{15A5591F-EE5B-4526-AA73-2A512FC630A8}" dt="2025-03-27T16:25:17.833" v="1036" actId="962"/>
          <ac:picMkLst>
            <pc:docMk/>
            <pc:sldMk cId="886554228" sldId="376"/>
            <ac:picMk id="2" creationId="{7C181276-2076-DE58-3AE1-A5A117301BBF}"/>
          </ac:picMkLst>
        </pc:picChg>
        <pc:picChg chg="mod">
          <ac:chgData name="Lowder, Nathan - FPAC-NRCS, NC" userId="aebffd68-daf1-4dd1-abf1-26fe6d39dce1" providerId="ADAL" clId="{15A5591F-EE5B-4526-AA73-2A512FC630A8}" dt="2025-03-27T16:25:14.601" v="1034" actId="962"/>
          <ac:picMkLst>
            <pc:docMk/>
            <pc:sldMk cId="886554228" sldId="376"/>
            <ac:picMk id="16387" creationId="{00000000-0000-0000-0000-000000000000}"/>
          </ac:picMkLst>
        </pc:picChg>
      </pc:sldChg>
      <pc:sldChg chg="addSp modSp mod">
        <pc:chgData name="Lowder, Nathan - FPAC-NRCS, NC" userId="aebffd68-daf1-4dd1-abf1-26fe6d39dce1" providerId="ADAL" clId="{15A5591F-EE5B-4526-AA73-2A512FC630A8}" dt="2025-03-27T16:25:25.049" v="1040" actId="962"/>
        <pc:sldMkLst>
          <pc:docMk/>
          <pc:sldMk cId="2417802923" sldId="377"/>
        </pc:sldMkLst>
        <pc:spChg chg="mod">
          <ac:chgData name="Lowder, Nathan - FPAC-NRCS, NC" userId="aebffd68-daf1-4dd1-abf1-26fe6d39dce1" providerId="ADAL" clId="{15A5591F-EE5B-4526-AA73-2A512FC630A8}" dt="2025-03-27T14:55:33.871" v="264" actId="1076"/>
          <ac:spMkLst>
            <pc:docMk/>
            <pc:sldMk cId="2417802923" sldId="377"/>
            <ac:spMk id="17410" creationId="{00000000-0000-0000-0000-000000000000}"/>
          </ac:spMkLst>
        </pc:spChg>
        <pc:picChg chg="add mod">
          <ac:chgData name="Lowder, Nathan - FPAC-NRCS, NC" userId="aebffd68-daf1-4dd1-abf1-26fe6d39dce1" providerId="ADAL" clId="{15A5591F-EE5B-4526-AA73-2A512FC630A8}" dt="2025-03-27T16:25:25.049" v="1040" actId="962"/>
          <ac:picMkLst>
            <pc:docMk/>
            <pc:sldMk cId="2417802923" sldId="377"/>
            <ac:picMk id="2" creationId="{C593EC5B-47E1-A5E3-7B6B-ED3D65947580}"/>
          </ac:picMkLst>
        </pc:picChg>
        <pc:picChg chg="mod">
          <ac:chgData name="Lowder, Nathan - FPAC-NRCS, NC" userId="aebffd68-daf1-4dd1-abf1-26fe6d39dce1" providerId="ADAL" clId="{15A5591F-EE5B-4526-AA73-2A512FC630A8}" dt="2025-03-27T16:25:20.872" v="1038" actId="962"/>
          <ac:picMkLst>
            <pc:docMk/>
            <pc:sldMk cId="2417802923" sldId="377"/>
            <ac:picMk id="17411" creationId="{00000000-0000-0000-0000-000000000000}"/>
          </ac:picMkLst>
        </pc:picChg>
      </pc:sldChg>
      <pc:sldChg chg="modSp mod">
        <pc:chgData name="Lowder, Nathan - FPAC-NRCS, NC" userId="aebffd68-daf1-4dd1-abf1-26fe6d39dce1" providerId="ADAL" clId="{15A5591F-EE5B-4526-AA73-2A512FC630A8}" dt="2025-03-27T16:31:40.297" v="1231" actId="962"/>
        <pc:sldMkLst>
          <pc:docMk/>
          <pc:sldMk cId="810678588" sldId="379"/>
        </pc:sldMkLst>
        <pc:spChg chg="mod">
          <ac:chgData name="Lowder, Nathan - FPAC-NRCS, NC" userId="aebffd68-daf1-4dd1-abf1-26fe6d39dce1" providerId="ADAL" clId="{15A5591F-EE5B-4526-AA73-2A512FC630A8}" dt="2025-03-27T16:31:35.512" v="1225" actId="962"/>
          <ac:spMkLst>
            <pc:docMk/>
            <pc:sldMk cId="810678588" sldId="379"/>
            <ac:spMk id="24578" creationId="{00000000-0000-0000-0000-000000000000}"/>
          </ac:spMkLst>
        </pc:spChg>
        <pc:spChg chg="mod">
          <ac:chgData name="Lowder, Nathan - FPAC-NRCS, NC" userId="aebffd68-daf1-4dd1-abf1-26fe6d39dce1" providerId="ADAL" clId="{15A5591F-EE5B-4526-AA73-2A512FC630A8}" dt="2025-03-27T16:31:37.715" v="1227" actId="962"/>
          <ac:spMkLst>
            <pc:docMk/>
            <pc:sldMk cId="810678588" sldId="379"/>
            <ac:spMk id="60420" creationId="{00000000-0000-0000-0000-000000000000}"/>
          </ac:spMkLst>
        </pc:spChg>
        <pc:spChg chg="mod">
          <ac:chgData name="Lowder, Nathan - FPAC-NRCS, NC" userId="aebffd68-daf1-4dd1-abf1-26fe6d39dce1" providerId="ADAL" clId="{15A5591F-EE5B-4526-AA73-2A512FC630A8}" dt="2025-03-27T16:31:38.211" v="1228" actId="962"/>
          <ac:spMkLst>
            <pc:docMk/>
            <pc:sldMk cId="810678588" sldId="379"/>
            <ac:spMk id="60421" creationId="{00000000-0000-0000-0000-000000000000}"/>
          </ac:spMkLst>
        </pc:spChg>
        <pc:spChg chg="mod">
          <ac:chgData name="Lowder, Nathan - FPAC-NRCS, NC" userId="aebffd68-daf1-4dd1-abf1-26fe6d39dce1" providerId="ADAL" clId="{15A5591F-EE5B-4526-AA73-2A512FC630A8}" dt="2025-03-27T16:26:11.584" v="1043" actId="962"/>
          <ac:spMkLst>
            <pc:docMk/>
            <pc:sldMk cId="810678588" sldId="379"/>
            <ac:spMk id="60422" creationId="{00000000-0000-0000-0000-000000000000}"/>
          </ac:spMkLst>
        </pc:spChg>
        <pc:spChg chg="mod">
          <ac:chgData name="Lowder, Nathan - FPAC-NRCS, NC" userId="aebffd68-daf1-4dd1-abf1-26fe6d39dce1" providerId="ADAL" clId="{15A5591F-EE5B-4526-AA73-2A512FC630A8}" dt="2025-03-27T16:26:12.182" v="1044" actId="962"/>
          <ac:spMkLst>
            <pc:docMk/>
            <pc:sldMk cId="810678588" sldId="379"/>
            <ac:spMk id="60423" creationId="{00000000-0000-0000-0000-000000000000}"/>
          </ac:spMkLst>
        </pc:spChg>
        <pc:spChg chg="mod">
          <ac:chgData name="Lowder, Nathan - FPAC-NRCS, NC" userId="aebffd68-daf1-4dd1-abf1-26fe6d39dce1" providerId="ADAL" clId="{15A5591F-EE5B-4526-AA73-2A512FC630A8}" dt="2025-03-27T16:31:39.122" v="1229" actId="962"/>
          <ac:spMkLst>
            <pc:docMk/>
            <pc:sldMk cId="810678588" sldId="379"/>
            <ac:spMk id="60424" creationId="{00000000-0000-0000-0000-000000000000}"/>
          </ac:spMkLst>
        </pc:spChg>
        <pc:spChg chg="mod">
          <ac:chgData name="Lowder, Nathan - FPAC-NRCS, NC" userId="aebffd68-daf1-4dd1-abf1-26fe6d39dce1" providerId="ADAL" clId="{15A5591F-EE5B-4526-AA73-2A512FC630A8}" dt="2025-03-27T16:26:13.200" v="1045" actId="962"/>
          <ac:spMkLst>
            <pc:docMk/>
            <pc:sldMk cId="810678588" sldId="379"/>
            <ac:spMk id="60425" creationId="{00000000-0000-0000-0000-000000000000}"/>
          </ac:spMkLst>
        </pc:spChg>
        <pc:spChg chg="mod">
          <ac:chgData name="Lowder, Nathan - FPAC-NRCS, NC" userId="aebffd68-daf1-4dd1-abf1-26fe6d39dce1" providerId="ADAL" clId="{15A5591F-EE5B-4526-AA73-2A512FC630A8}" dt="2025-03-27T16:31:39.684" v="1230" actId="962"/>
          <ac:spMkLst>
            <pc:docMk/>
            <pc:sldMk cId="810678588" sldId="379"/>
            <ac:spMk id="60426" creationId="{00000000-0000-0000-0000-000000000000}"/>
          </ac:spMkLst>
        </pc:spChg>
        <pc:spChg chg="mod">
          <ac:chgData name="Lowder, Nathan - FPAC-NRCS, NC" userId="aebffd68-daf1-4dd1-abf1-26fe6d39dce1" providerId="ADAL" clId="{15A5591F-EE5B-4526-AA73-2A512FC630A8}" dt="2025-03-27T16:26:13.758" v="1046" actId="962"/>
          <ac:spMkLst>
            <pc:docMk/>
            <pc:sldMk cId="810678588" sldId="379"/>
            <ac:spMk id="60427" creationId="{00000000-0000-0000-0000-000000000000}"/>
          </ac:spMkLst>
        </pc:spChg>
        <pc:spChg chg="mod">
          <ac:chgData name="Lowder, Nathan - FPAC-NRCS, NC" userId="aebffd68-daf1-4dd1-abf1-26fe6d39dce1" providerId="ADAL" clId="{15A5591F-EE5B-4526-AA73-2A512FC630A8}" dt="2025-03-27T16:31:40.297" v="1231" actId="962"/>
          <ac:spMkLst>
            <pc:docMk/>
            <pc:sldMk cId="810678588" sldId="379"/>
            <ac:spMk id="60428" creationId="{00000000-0000-0000-0000-000000000000}"/>
          </ac:spMkLst>
        </pc:spChg>
        <pc:spChg chg="mod">
          <ac:chgData name="Lowder, Nathan - FPAC-NRCS, NC" userId="aebffd68-daf1-4dd1-abf1-26fe6d39dce1" providerId="ADAL" clId="{15A5591F-EE5B-4526-AA73-2A512FC630A8}" dt="2025-03-27T16:30:51.323" v="1182" actId="207"/>
          <ac:spMkLst>
            <pc:docMk/>
            <pc:sldMk cId="810678588" sldId="379"/>
            <ac:spMk id="60433" creationId="{00000000-0000-0000-0000-000000000000}"/>
          </ac:spMkLst>
        </pc:spChg>
        <pc:grpChg chg="mod">
          <ac:chgData name="Lowder, Nathan - FPAC-NRCS, NC" userId="aebffd68-daf1-4dd1-abf1-26fe6d39dce1" providerId="ADAL" clId="{15A5591F-EE5B-4526-AA73-2A512FC630A8}" dt="2025-03-27T16:26:14.615" v="1047" actId="962"/>
          <ac:grpSpMkLst>
            <pc:docMk/>
            <pc:sldMk cId="810678588" sldId="379"/>
            <ac:grpSpMk id="60429" creationId="{00000000-0000-0000-0000-000000000000}"/>
          </ac:grpSpMkLst>
        </pc:grpChg>
        <pc:grpChg chg="mod">
          <ac:chgData name="Lowder, Nathan - FPAC-NRCS, NC" userId="aebffd68-daf1-4dd1-abf1-26fe6d39dce1" providerId="ADAL" clId="{15A5591F-EE5B-4526-AA73-2A512FC630A8}" dt="2025-03-27T16:26:15.190" v="1048" actId="962"/>
          <ac:grpSpMkLst>
            <pc:docMk/>
            <pc:sldMk cId="810678588" sldId="379"/>
            <ac:grpSpMk id="60430" creationId="{00000000-0000-0000-0000-000000000000}"/>
          </ac:grpSpMkLst>
        </pc:grpChg>
        <pc:picChg chg="mod">
          <ac:chgData name="Lowder, Nathan - FPAC-NRCS, NC" userId="aebffd68-daf1-4dd1-abf1-26fe6d39dce1" providerId="ADAL" clId="{15A5591F-EE5B-4526-AA73-2A512FC630A8}" dt="2025-03-27T16:31:36.742" v="1226" actId="962"/>
          <ac:picMkLst>
            <pc:docMk/>
            <pc:sldMk cId="810678588" sldId="379"/>
            <ac:picMk id="60419" creationId="{00000000-0000-0000-0000-000000000000}"/>
          </ac:picMkLst>
        </pc:picChg>
      </pc:sldChg>
      <pc:sldChg chg="modSp mod">
        <pc:chgData name="Lowder, Nathan - FPAC-NRCS, NC" userId="aebffd68-daf1-4dd1-abf1-26fe6d39dce1" providerId="ADAL" clId="{15A5591F-EE5B-4526-AA73-2A512FC630A8}" dt="2025-03-27T16:32:28.649" v="1271" actId="962"/>
        <pc:sldMkLst>
          <pc:docMk/>
          <pc:sldMk cId="2943555549" sldId="405"/>
        </pc:sldMkLst>
        <pc:spChg chg="mod">
          <ac:chgData name="Lowder, Nathan - FPAC-NRCS, NC" userId="aebffd68-daf1-4dd1-abf1-26fe6d39dce1" providerId="ADAL" clId="{15A5591F-EE5B-4526-AA73-2A512FC630A8}" dt="2025-03-27T16:32:26.536" v="1267" actId="962"/>
          <ac:spMkLst>
            <pc:docMk/>
            <pc:sldMk cId="2943555549" sldId="405"/>
            <ac:spMk id="2" creationId="{914EFC9A-1BCD-413D-9F8B-1FBBCAD4A4E6}"/>
          </ac:spMkLst>
        </pc:spChg>
        <pc:spChg chg="mod">
          <ac:chgData name="Lowder, Nathan - FPAC-NRCS, NC" userId="aebffd68-daf1-4dd1-abf1-26fe6d39dce1" providerId="ADAL" clId="{15A5591F-EE5B-4526-AA73-2A512FC630A8}" dt="2025-03-27T16:32:27.008" v="1268" actId="962"/>
          <ac:spMkLst>
            <pc:docMk/>
            <pc:sldMk cId="2943555549" sldId="405"/>
            <ac:spMk id="3" creationId="{2B9D3BCE-CA82-40E2-BC65-497E748FC078}"/>
          </ac:spMkLst>
        </pc:spChg>
        <pc:spChg chg="mod">
          <ac:chgData name="Lowder, Nathan - FPAC-NRCS, NC" userId="aebffd68-daf1-4dd1-abf1-26fe6d39dce1" providerId="ADAL" clId="{15A5591F-EE5B-4526-AA73-2A512FC630A8}" dt="2025-03-27T16:32:27.642" v="1269" actId="962"/>
          <ac:spMkLst>
            <pc:docMk/>
            <pc:sldMk cId="2943555549" sldId="405"/>
            <ac:spMk id="4" creationId="{23C790A3-76E5-4B12-997F-D45EDF4524F4}"/>
          </ac:spMkLst>
        </pc:spChg>
        <pc:spChg chg="mod">
          <ac:chgData name="Lowder, Nathan - FPAC-NRCS, NC" userId="aebffd68-daf1-4dd1-abf1-26fe6d39dce1" providerId="ADAL" clId="{15A5591F-EE5B-4526-AA73-2A512FC630A8}" dt="2025-03-27T16:32:28.146" v="1270" actId="962"/>
          <ac:spMkLst>
            <pc:docMk/>
            <pc:sldMk cId="2943555549" sldId="405"/>
            <ac:spMk id="5" creationId="{D340C05E-058E-47C0-AC21-FE2007765012}"/>
          </ac:spMkLst>
        </pc:spChg>
        <pc:picChg chg="mod">
          <ac:chgData name="Lowder, Nathan - FPAC-NRCS, NC" userId="aebffd68-daf1-4dd1-abf1-26fe6d39dce1" providerId="ADAL" clId="{15A5591F-EE5B-4526-AA73-2A512FC630A8}" dt="2025-03-27T16:32:28.649" v="1271" actId="962"/>
          <ac:picMkLst>
            <pc:docMk/>
            <pc:sldMk cId="2943555549" sldId="405"/>
            <ac:picMk id="6" creationId="{0C96754A-0201-B2AF-6F12-4D954A9834C3}"/>
          </ac:picMkLst>
        </pc:picChg>
      </pc:sldChg>
      <pc:sldChg chg="modSp mod">
        <pc:chgData name="Lowder, Nathan - FPAC-NRCS, NC" userId="aebffd68-daf1-4dd1-abf1-26fe6d39dce1" providerId="ADAL" clId="{15A5591F-EE5B-4526-AA73-2A512FC630A8}" dt="2025-03-27T16:27:45.583" v="1078" actId="962"/>
        <pc:sldMkLst>
          <pc:docMk/>
          <pc:sldMk cId="517448782" sldId="409"/>
        </pc:sldMkLst>
        <pc:spChg chg="mod">
          <ac:chgData name="Lowder, Nathan - FPAC-NRCS, NC" userId="aebffd68-daf1-4dd1-abf1-26fe6d39dce1" providerId="ADAL" clId="{15A5591F-EE5B-4526-AA73-2A512FC630A8}" dt="2025-03-27T15:10:19.464" v="352" actId="255"/>
          <ac:spMkLst>
            <pc:docMk/>
            <pc:sldMk cId="517448782" sldId="409"/>
            <ac:spMk id="3" creationId="{B5666DFA-3714-4FC3-AEAA-B8096EDF9E0E}"/>
          </ac:spMkLst>
        </pc:spChg>
        <pc:spChg chg="mod">
          <ac:chgData name="Lowder, Nathan - FPAC-NRCS, NC" userId="aebffd68-daf1-4dd1-abf1-26fe6d39dce1" providerId="ADAL" clId="{15A5591F-EE5B-4526-AA73-2A512FC630A8}" dt="2025-03-27T16:17:19.966" v="970" actId="33553"/>
          <ac:spMkLst>
            <pc:docMk/>
            <pc:sldMk cId="517448782" sldId="409"/>
            <ac:spMk id="4" creationId="{6F19268A-FB34-406D-B10A-03FBD4755F9E}"/>
          </ac:spMkLst>
        </pc:spChg>
        <pc:picChg chg="mod">
          <ac:chgData name="Lowder, Nathan - FPAC-NRCS, NC" userId="aebffd68-daf1-4dd1-abf1-26fe6d39dce1" providerId="ADAL" clId="{15A5591F-EE5B-4526-AA73-2A512FC630A8}" dt="2025-03-27T16:27:45.583" v="1078" actId="962"/>
          <ac:picMkLst>
            <pc:docMk/>
            <pc:sldMk cId="517448782" sldId="409"/>
            <ac:picMk id="7" creationId="{75FE6F66-ED75-4CB1-AC12-E0CAC2F2DDC8}"/>
          </ac:picMkLst>
        </pc:picChg>
      </pc:sldChg>
      <pc:sldChg chg="modSp mod">
        <pc:chgData name="Lowder, Nathan - FPAC-NRCS, NC" userId="aebffd68-daf1-4dd1-abf1-26fe6d39dce1" providerId="ADAL" clId="{15A5591F-EE5B-4526-AA73-2A512FC630A8}" dt="2025-03-27T16:27:51.185" v="1081" actId="962"/>
        <pc:sldMkLst>
          <pc:docMk/>
          <pc:sldMk cId="2274486136" sldId="410"/>
        </pc:sldMkLst>
        <pc:spChg chg="mod">
          <ac:chgData name="Lowder, Nathan - FPAC-NRCS, NC" userId="aebffd68-daf1-4dd1-abf1-26fe6d39dce1" providerId="ADAL" clId="{15A5591F-EE5B-4526-AA73-2A512FC630A8}" dt="2025-03-27T16:17:17.023" v="969" actId="33553"/>
          <ac:spMkLst>
            <pc:docMk/>
            <pc:sldMk cId="2274486136" sldId="410"/>
            <ac:spMk id="2" creationId="{00000000-0000-0000-0000-000000000000}"/>
          </ac:spMkLst>
        </pc:spChg>
        <pc:spChg chg="mod">
          <ac:chgData name="Lowder, Nathan - FPAC-NRCS, NC" userId="aebffd68-daf1-4dd1-abf1-26fe6d39dce1" providerId="ADAL" clId="{15A5591F-EE5B-4526-AA73-2A512FC630A8}" dt="2025-03-27T15:11:15.276" v="355" actId="1076"/>
          <ac:spMkLst>
            <pc:docMk/>
            <pc:sldMk cId="2274486136" sldId="410"/>
            <ac:spMk id="666626" creationId="{00000000-0000-0000-0000-000000000000}"/>
          </ac:spMkLst>
        </pc:spChg>
        <pc:picChg chg="mod">
          <ac:chgData name="Lowder, Nathan - FPAC-NRCS, NC" userId="aebffd68-daf1-4dd1-abf1-26fe6d39dce1" providerId="ADAL" clId="{15A5591F-EE5B-4526-AA73-2A512FC630A8}" dt="2025-03-27T16:27:46.646" v="1079" actId="962"/>
          <ac:picMkLst>
            <pc:docMk/>
            <pc:sldMk cId="2274486136" sldId="410"/>
            <ac:picMk id="4" creationId="{7DB37E50-69F7-40B0-901E-D337C4A0C5EA}"/>
          </ac:picMkLst>
        </pc:picChg>
        <pc:picChg chg="mod">
          <ac:chgData name="Lowder, Nathan - FPAC-NRCS, NC" userId="aebffd68-daf1-4dd1-abf1-26fe6d39dce1" providerId="ADAL" clId="{15A5591F-EE5B-4526-AA73-2A512FC630A8}" dt="2025-03-27T16:27:49.287" v="1080" actId="962"/>
          <ac:picMkLst>
            <pc:docMk/>
            <pc:sldMk cId="2274486136" sldId="410"/>
            <ac:picMk id="5" creationId="{0DF62164-7B16-4D7F-8FDA-1002CD2682FF}"/>
          </ac:picMkLst>
        </pc:picChg>
        <pc:inkChg chg="mod">
          <ac:chgData name="Lowder, Nathan - FPAC-NRCS, NC" userId="aebffd68-daf1-4dd1-abf1-26fe6d39dce1" providerId="ADAL" clId="{15A5591F-EE5B-4526-AA73-2A512FC630A8}" dt="2025-03-27T16:27:51.185" v="1081" actId="962"/>
          <ac:inkMkLst>
            <pc:docMk/>
            <pc:sldMk cId="2274486136" sldId="410"/>
            <ac:inkMk id="3" creationId="{ADB0F85F-BAF8-47B4-AF3A-C0D2F146693E}"/>
          </ac:inkMkLst>
        </pc:inkChg>
      </pc:sldChg>
      <pc:sldChg chg="modSp mod">
        <pc:chgData name="Lowder, Nathan - FPAC-NRCS, NC" userId="aebffd68-daf1-4dd1-abf1-26fe6d39dce1" providerId="ADAL" clId="{15A5591F-EE5B-4526-AA73-2A512FC630A8}" dt="2025-03-27T16:27:53.736" v="1082" actId="962"/>
        <pc:sldMkLst>
          <pc:docMk/>
          <pc:sldMk cId="0" sldId="412"/>
        </pc:sldMkLst>
        <pc:picChg chg="mod">
          <ac:chgData name="Lowder, Nathan - FPAC-NRCS, NC" userId="aebffd68-daf1-4dd1-abf1-26fe6d39dce1" providerId="ADAL" clId="{15A5591F-EE5B-4526-AA73-2A512FC630A8}" dt="2025-03-27T16:27:53.736" v="1082" actId="962"/>
          <ac:picMkLst>
            <pc:docMk/>
            <pc:sldMk cId="0" sldId="412"/>
            <ac:picMk id="46082" creationId="{00000000-0000-0000-0000-000000000000}"/>
          </ac:picMkLst>
        </pc:picChg>
      </pc:sldChg>
      <pc:sldChg chg="delSp modSp mod">
        <pc:chgData name="Lowder, Nathan - FPAC-NRCS, NC" userId="aebffd68-daf1-4dd1-abf1-26fe6d39dce1" providerId="ADAL" clId="{15A5591F-EE5B-4526-AA73-2A512FC630A8}" dt="2025-03-27T16:28:27.866" v="1138" actId="962"/>
        <pc:sldMkLst>
          <pc:docMk/>
          <pc:sldMk cId="3257499806" sldId="463"/>
        </pc:sldMkLst>
        <pc:spChg chg="mod">
          <ac:chgData name="Lowder, Nathan - FPAC-NRCS, NC" userId="aebffd68-daf1-4dd1-abf1-26fe6d39dce1" providerId="ADAL" clId="{15A5591F-EE5B-4526-AA73-2A512FC630A8}" dt="2025-03-27T15:24:46.460" v="490" actId="1076"/>
          <ac:spMkLst>
            <pc:docMk/>
            <pc:sldMk cId="3257499806" sldId="463"/>
            <ac:spMk id="2" creationId="{A0C1C960-42FA-4646-A0E4-89D9484BE84F}"/>
          </ac:spMkLst>
        </pc:spChg>
        <pc:spChg chg="mod">
          <ac:chgData name="Lowder, Nathan - FPAC-NRCS, NC" userId="aebffd68-daf1-4dd1-abf1-26fe6d39dce1" providerId="ADAL" clId="{15A5591F-EE5B-4526-AA73-2A512FC630A8}" dt="2025-03-27T15:26:20.675" v="590" actId="20577"/>
          <ac:spMkLst>
            <pc:docMk/>
            <pc:sldMk cId="3257499806" sldId="463"/>
            <ac:spMk id="3" creationId="{A12F209E-AE22-4095-9CB8-4169CE9783FF}"/>
          </ac:spMkLst>
        </pc:spChg>
        <pc:spChg chg="del mod">
          <ac:chgData name="Lowder, Nathan - FPAC-NRCS, NC" userId="aebffd68-daf1-4dd1-abf1-26fe6d39dce1" providerId="ADAL" clId="{15A5591F-EE5B-4526-AA73-2A512FC630A8}" dt="2025-03-27T15:24:32.726" v="486" actId="478"/>
          <ac:spMkLst>
            <pc:docMk/>
            <pc:sldMk cId="3257499806" sldId="463"/>
            <ac:spMk id="6" creationId="{E1B126CE-6218-4482-902B-E697E54A6082}"/>
          </ac:spMkLst>
        </pc:spChg>
        <pc:picChg chg="mod">
          <ac:chgData name="Lowder, Nathan - FPAC-NRCS, NC" userId="aebffd68-daf1-4dd1-abf1-26fe6d39dce1" providerId="ADAL" clId="{15A5591F-EE5B-4526-AA73-2A512FC630A8}" dt="2025-03-27T16:28:27.866" v="1138" actId="962"/>
          <ac:picMkLst>
            <pc:docMk/>
            <pc:sldMk cId="3257499806" sldId="463"/>
            <ac:picMk id="4" creationId="{E4679484-12C6-432B-A4D8-56A0FC9ACC53}"/>
          </ac:picMkLst>
        </pc:picChg>
      </pc:sldChg>
      <pc:sldChg chg="modSp mod">
        <pc:chgData name="Lowder, Nathan - FPAC-NRCS, NC" userId="aebffd68-daf1-4dd1-abf1-26fe6d39dce1" providerId="ADAL" clId="{15A5591F-EE5B-4526-AA73-2A512FC630A8}" dt="2025-03-27T16:33:05.331" v="1276" actId="962"/>
        <pc:sldMkLst>
          <pc:docMk/>
          <pc:sldMk cId="3324186797" sldId="464"/>
        </pc:sldMkLst>
        <pc:spChg chg="mod">
          <ac:chgData name="Lowder, Nathan - FPAC-NRCS, NC" userId="aebffd68-daf1-4dd1-abf1-26fe6d39dce1" providerId="ADAL" clId="{15A5591F-EE5B-4526-AA73-2A512FC630A8}" dt="2025-03-27T16:33:05.331" v="1276" actId="962"/>
          <ac:spMkLst>
            <pc:docMk/>
            <pc:sldMk cId="3324186797" sldId="464"/>
            <ac:spMk id="97" creationId="{00000000-0000-0000-0000-000000000000}"/>
          </ac:spMkLst>
        </pc:spChg>
        <pc:spChg chg="mod">
          <ac:chgData name="Lowder, Nathan - FPAC-NRCS, NC" userId="aebffd68-daf1-4dd1-abf1-26fe6d39dce1" providerId="ADAL" clId="{15A5591F-EE5B-4526-AA73-2A512FC630A8}" dt="2025-03-27T16:27:56.056" v="1084" actId="962"/>
          <ac:spMkLst>
            <pc:docMk/>
            <pc:sldMk cId="3324186797" sldId="464"/>
            <ac:spMk id="26626" creationId="{00000000-0000-0000-0000-000000000000}"/>
          </ac:spMkLst>
        </pc:spChg>
        <pc:spChg chg="mod">
          <ac:chgData name="Lowder, Nathan - FPAC-NRCS, NC" userId="aebffd68-daf1-4dd1-abf1-26fe6d39dce1" providerId="ADAL" clId="{15A5591F-EE5B-4526-AA73-2A512FC630A8}" dt="2025-03-27T16:27:57.080" v="1085" actId="962"/>
          <ac:spMkLst>
            <pc:docMk/>
            <pc:sldMk cId="3324186797" sldId="464"/>
            <ac:spMk id="26627" creationId="{00000000-0000-0000-0000-000000000000}"/>
          </ac:spMkLst>
        </pc:spChg>
        <pc:spChg chg="mod">
          <ac:chgData name="Lowder, Nathan - FPAC-NRCS, NC" userId="aebffd68-daf1-4dd1-abf1-26fe6d39dce1" providerId="ADAL" clId="{15A5591F-EE5B-4526-AA73-2A512FC630A8}" dt="2025-03-27T16:27:57.657" v="1086" actId="962"/>
          <ac:spMkLst>
            <pc:docMk/>
            <pc:sldMk cId="3324186797" sldId="464"/>
            <ac:spMk id="26628" creationId="{00000000-0000-0000-0000-000000000000}"/>
          </ac:spMkLst>
        </pc:spChg>
        <pc:spChg chg="mod">
          <ac:chgData name="Lowder, Nathan - FPAC-NRCS, NC" userId="aebffd68-daf1-4dd1-abf1-26fe6d39dce1" providerId="ADAL" clId="{15A5591F-EE5B-4526-AA73-2A512FC630A8}" dt="2025-03-27T16:27:58.105" v="1087" actId="962"/>
          <ac:spMkLst>
            <pc:docMk/>
            <pc:sldMk cId="3324186797" sldId="464"/>
            <ac:spMk id="26629" creationId="{00000000-0000-0000-0000-000000000000}"/>
          </ac:spMkLst>
        </pc:spChg>
        <pc:spChg chg="mod">
          <ac:chgData name="Lowder, Nathan - FPAC-NRCS, NC" userId="aebffd68-daf1-4dd1-abf1-26fe6d39dce1" providerId="ADAL" clId="{15A5591F-EE5B-4526-AA73-2A512FC630A8}" dt="2025-03-27T16:27:58.905" v="1088" actId="962"/>
          <ac:spMkLst>
            <pc:docMk/>
            <pc:sldMk cId="3324186797" sldId="464"/>
            <ac:spMk id="26630" creationId="{00000000-0000-0000-0000-000000000000}"/>
          </ac:spMkLst>
        </pc:spChg>
        <pc:spChg chg="mod">
          <ac:chgData name="Lowder, Nathan - FPAC-NRCS, NC" userId="aebffd68-daf1-4dd1-abf1-26fe6d39dce1" providerId="ADAL" clId="{15A5591F-EE5B-4526-AA73-2A512FC630A8}" dt="2025-03-27T16:27:59.480" v="1089" actId="962"/>
          <ac:spMkLst>
            <pc:docMk/>
            <pc:sldMk cId="3324186797" sldId="464"/>
            <ac:spMk id="26631" creationId="{00000000-0000-0000-0000-000000000000}"/>
          </ac:spMkLst>
        </pc:spChg>
        <pc:spChg chg="mod">
          <ac:chgData name="Lowder, Nathan - FPAC-NRCS, NC" userId="aebffd68-daf1-4dd1-abf1-26fe6d39dce1" providerId="ADAL" clId="{15A5591F-EE5B-4526-AA73-2A512FC630A8}" dt="2025-03-27T16:28:00.720" v="1091" actId="962"/>
          <ac:spMkLst>
            <pc:docMk/>
            <pc:sldMk cId="3324186797" sldId="464"/>
            <ac:spMk id="26633" creationId="{00000000-0000-0000-0000-000000000000}"/>
          </ac:spMkLst>
        </pc:spChg>
        <pc:spChg chg="mod">
          <ac:chgData name="Lowder, Nathan - FPAC-NRCS, NC" userId="aebffd68-daf1-4dd1-abf1-26fe6d39dce1" providerId="ADAL" clId="{15A5591F-EE5B-4526-AA73-2A512FC630A8}" dt="2025-03-27T16:28:01.415" v="1092" actId="962"/>
          <ac:spMkLst>
            <pc:docMk/>
            <pc:sldMk cId="3324186797" sldId="464"/>
            <ac:spMk id="26634" creationId="{00000000-0000-0000-0000-000000000000}"/>
          </ac:spMkLst>
        </pc:spChg>
        <pc:spChg chg="mod">
          <ac:chgData name="Lowder, Nathan - FPAC-NRCS, NC" userId="aebffd68-daf1-4dd1-abf1-26fe6d39dce1" providerId="ADAL" clId="{15A5591F-EE5B-4526-AA73-2A512FC630A8}" dt="2025-03-27T16:28:01.870" v="1093" actId="962"/>
          <ac:spMkLst>
            <pc:docMk/>
            <pc:sldMk cId="3324186797" sldId="464"/>
            <ac:spMk id="26635" creationId="{00000000-0000-0000-0000-000000000000}"/>
          </ac:spMkLst>
        </pc:spChg>
        <pc:spChg chg="mod">
          <ac:chgData name="Lowder, Nathan - FPAC-NRCS, NC" userId="aebffd68-daf1-4dd1-abf1-26fe6d39dce1" providerId="ADAL" clId="{15A5591F-EE5B-4526-AA73-2A512FC630A8}" dt="2025-03-27T16:28:02.215" v="1094" actId="962"/>
          <ac:spMkLst>
            <pc:docMk/>
            <pc:sldMk cId="3324186797" sldId="464"/>
            <ac:spMk id="26636" creationId="{00000000-0000-0000-0000-000000000000}"/>
          </ac:spMkLst>
        </pc:spChg>
        <pc:spChg chg="mod">
          <ac:chgData name="Lowder, Nathan - FPAC-NRCS, NC" userId="aebffd68-daf1-4dd1-abf1-26fe6d39dce1" providerId="ADAL" clId="{15A5591F-EE5B-4526-AA73-2A512FC630A8}" dt="2025-03-27T16:28:02.913" v="1095" actId="962"/>
          <ac:spMkLst>
            <pc:docMk/>
            <pc:sldMk cId="3324186797" sldId="464"/>
            <ac:spMk id="26637" creationId="{00000000-0000-0000-0000-000000000000}"/>
          </ac:spMkLst>
        </pc:spChg>
        <pc:spChg chg="mod">
          <ac:chgData name="Lowder, Nathan - FPAC-NRCS, NC" userId="aebffd68-daf1-4dd1-abf1-26fe6d39dce1" providerId="ADAL" clId="{15A5591F-EE5B-4526-AA73-2A512FC630A8}" dt="2025-03-27T16:28:03.343" v="1096" actId="962"/>
          <ac:spMkLst>
            <pc:docMk/>
            <pc:sldMk cId="3324186797" sldId="464"/>
            <ac:spMk id="26638" creationId="{00000000-0000-0000-0000-000000000000}"/>
          </ac:spMkLst>
        </pc:spChg>
        <pc:spChg chg="mod">
          <ac:chgData name="Lowder, Nathan - FPAC-NRCS, NC" userId="aebffd68-daf1-4dd1-abf1-26fe6d39dce1" providerId="ADAL" clId="{15A5591F-EE5B-4526-AA73-2A512FC630A8}" dt="2025-03-27T16:28:03.689" v="1097" actId="962"/>
          <ac:spMkLst>
            <pc:docMk/>
            <pc:sldMk cId="3324186797" sldId="464"/>
            <ac:spMk id="26639" creationId="{00000000-0000-0000-0000-000000000000}"/>
          </ac:spMkLst>
        </pc:spChg>
        <pc:spChg chg="mod">
          <ac:chgData name="Lowder, Nathan - FPAC-NRCS, NC" userId="aebffd68-daf1-4dd1-abf1-26fe6d39dce1" providerId="ADAL" clId="{15A5591F-EE5B-4526-AA73-2A512FC630A8}" dt="2025-03-27T16:33:02.626" v="1272" actId="962"/>
          <ac:spMkLst>
            <pc:docMk/>
            <pc:sldMk cId="3324186797" sldId="464"/>
            <ac:spMk id="26641" creationId="{00000000-0000-0000-0000-000000000000}"/>
          </ac:spMkLst>
        </pc:spChg>
        <pc:spChg chg="mod">
          <ac:chgData name="Lowder, Nathan - FPAC-NRCS, NC" userId="aebffd68-daf1-4dd1-abf1-26fe6d39dce1" providerId="ADAL" clId="{15A5591F-EE5B-4526-AA73-2A512FC630A8}" dt="2025-03-27T16:28:05.287" v="1101" actId="962"/>
          <ac:spMkLst>
            <pc:docMk/>
            <pc:sldMk cId="3324186797" sldId="464"/>
            <ac:spMk id="26644" creationId="{00000000-0000-0000-0000-000000000000}"/>
          </ac:spMkLst>
        </pc:spChg>
        <pc:spChg chg="mod">
          <ac:chgData name="Lowder, Nathan - FPAC-NRCS, NC" userId="aebffd68-daf1-4dd1-abf1-26fe6d39dce1" providerId="ADAL" clId="{15A5591F-EE5B-4526-AA73-2A512FC630A8}" dt="2025-03-27T16:28:05.840" v="1102" actId="962"/>
          <ac:spMkLst>
            <pc:docMk/>
            <pc:sldMk cId="3324186797" sldId="464"/>
            <ac:spMk id="26645" creationId="{00000000-0000-0000-0000-000000000000}"/>
          </ac:spMkLst>
        </pc:spChg>
        <pc:spChg chg="mod">
          <ac:chgData name="Lowder, Nathan - FPAC-NRCS, NC" userId="aebffd68-daf1-4dd1-abf1-26fe6d39dce1" providerId="ADAL" clId="{15A5591F-EE5B-4526-AA73-2A512FC630A8}" dt="2025-03-27T16:28:06.150" v="1103" actId="962"/>
          <ac:spMkLst>
            <pc:docMk/>
            <pc:sldMk cId="3324186797" sldId="464"/>
            <ac:spMk id="26646" creationId="{00000000-0000-0000-0000-000000000000}"/>
          </ac:spMkLst>
        </pc:spChg>
        <pc:spChg chg="mod">
          <ac:chgData name="Lowder, Nathan - FPAC-NRCS, NC" userId="aebffd68-daf1-4dd1-abf1-26fe6d39dce1" providerId="ADAL" clId="{15A5591F-EE5B-4526-AA73-2A512FC630A8}" dt="2025-03-27T16:33:03.625" v="1273" actId="962"/>
          <ac:spMkLst>
            <pc:docMk/>
            <pc:sldMk cId="3324186797" sldId="464"/>
            <ac:spMk id="26647" creationId="{00000000-0000-0000-0000-000000000000}"/>
          </ac:spMkLst>
        </pc:spChg>
        <pc:spChg chg="mod">
          <ac:chgData name="Lowder, Nathan - FPAC-NRCS, NC" userId="aebffd68-daf1-4dd1-abf1-26fe6d39dce1" providerId="ADAL" clId="{15A5591F-EE5B-4526-AA73-2A512FC630A8}" dt="2025-03-27T16:33:04.073" v="1274" actId="962"/>
          <ac:spMkLst>
            <pc:docMk/>
            <pc:sldMk cId="3324186797" sldId="464"/>
            <ac:spMk id="26648" creationId="{00000000-0000-0000-0000-000000000000}"/>
          </ac:spMkLst>
        </pc:spChg>
        <pc:spChg chg="mod">
          <ac:chgData name="Lowder, Nathan - FPAC-NRCS, NC" userId="aebffd68-daf1-4dd1-abf1-26fe6d39dce1" providerId="ADAL" clId="{15A5591F-EE5B-4526-AA73-2A512FC630A8}" dt="2025-03-27T16:28:06.623" v="1104" actId="962"/>
          <ac:spMkLst>
            <pc:docMk/>
            <pc:sldMk cId="3324186797" sldId="464"/>
            <ac:spMk id="26649" creationId="{00000000-0000-0000-0000-000000000000}"/>
          </ac:spMkLst>
        </pc:spChg>
        <pc:spChg chg="mod">
          <ac:chgData name="Lowder, Nathan - FPAC-NRCS, NC" userId="aebffd68-daf1-4dd1-abf1-26fe6d39dce1" providerId="ADAL" clId="{15A5591F-EE5B-4526-AA73-2A512FC630A8}" dt="2025-03-27T16:33:04.762" v="1275" actId="962"/>
          <ac:spMkLst>
            <pc:docMk/>
            <pc:sldMk cId="3324186797" sldId="464"/>
            <ac:spMk id="26650" creationId="{00000000-0000-0000-0000-000000000000}"/>
          </ac:spMkLst>
        </pc:spChg>
        <pc:grpChg chg="mod">
          <ac:chgData name="Lowder, Nathan - FPAC-NRCS, NC" userId="aebffd68-daf1-4dd1-abf1-26fe6d39dce1" providerId="ADAL" clId="{15A5591F-EE5B-4526-AA73-2A512FC630A8}" dt="2025-03-27T16:27:59.945" v="1090" actId="962"/>
          <ac:grpSpMkLst>
            <pc:docMk/>
            <pc:sldMk cId="3324186797" sldId="464"/>
            <ac:grpSpMk id="26632" creationId="{00000000-0000-0000-0000-000000000000}"/>
          </ac:grpSpMkLst>
        </pc:grpChg>
        <pc:grpChg chg="mod">
          <ac:chgData name="Lowder, Nathan - FPAC-NRCS, NC" userId="aebffd68-daf1-4dd1-abf1-26fe6d39dce1" providerId="ADAL" clId="{15A5591F-EE5B-4526-AA73-2A512FC630A8}" dt="2025-03-27T16:28:04.073" v="1098" actId="962"/>
          <ac:grpSpMkLst>
            <pc:docMk/>
            <pc:sldMk cId="3324186797" sldId="464"/>
            <ac:grpSpMk id="26640" creationId="{00000000-0000-0000-0000-000000000000}"/>
          </ac:grpSpMkLst>
        </pc:grpChg>
        <pc:grpChg chg="mod">
          <ac:chgData name="Lowder, Nathan - FPAC-NRCS, NC" userId="aebffd68-daf1-4dd1-abf1-26fe6d39dce1" providerId="ADAL" clId="{15A5591F-EE5B-4526-AA73-2A512FC630A8}" dt="2025-03-27T16:28:04.489" v="1099" actId="962"/>
          <ac:grpSpMkLst>
            <pc:docMk/>
            <pc:sldMk cId="3324186797" sldId="464"/>
            <ac:grpSpMk id="26642" creationId="{00000000-0000-0000-0000-000000000000}"/>
          </ac:grpSpMkLst>
        </pc:grpChg>
        <pc:grpChg chg="mod">
          <ac:chgData name="Lowder, Nathan - FPAC-NRCS, NC" userId="aebffd68-daf1-4dd1-abf1-26fe6d39dce1" providerId="ADAL" clId="{15A5591F-EE5B-4526-AA73-2A512FC630A8}" dt="2025-03-27T16:28:04.930" v="1100" actId="962"/>
          <ac:grpSpMkLst>
            <pc:docMk/>
            <pc:sldMk cId="3324186797" sldId="464"/>
            <ac:grpSpMk id="26643" creationId="{00000000-0000-0000-0000-000000000000}"/>
          </ac:grpSpMkLst>
        </pc:grpChg>
      </pc:sldChg>
      <pc:sldChg chg="modSp mod">
        <pc:chgData name="Lowder, Nathan - FPAC-NRCS, NC" userId="aebffd68-daf1-4dd1-abf1-26fe6d39dce1" providerId="ADAL" clId="{15A5591F-EE5B-4526-AA73-2A512FC630A8}" dt="2025-03-27T16:33:14.466" v="1285" actId="962"/>
        <pc:sldMkLst>
          <pc:docMk/>
          <pc:sldMk cId="2391219995" sldId="465"/>
        </pc:sldMkLst>
        <pc:spChg chg="mod">
          <ac:chgData name="Lowder, Nathan - FPAC-NRCS, NC" userId="aebffd68-daf1-4dd1-abf1-26fe6d39dce1" providerId="ADAL" clId="{15A5591F-EE5B-4526-AA73-2A512FC630A8}" dt="2025-03-27T16:28:07.032" v="1105" actId="962"/>
          <ac:spMkLst>
            <pc:docMk/>
            <pc:sldMk cId="2391219995" sldId="465"/>
            <ac:spMk id="153602" creationId="{00000000-0000-0000-0000-000000000000}"/>
          </ac:spMkLst>
        </pc:spChg>
        <pc:spChg chg="mod">
          <ac:chgData name="Lowder, Nathan - FPAC-NRCS, NC" userId="aebffd68-daf1-4dd1-abf1-26fe6d39dce1" providerId="ADAL" clId="{15A5591F-EE5B-4526-AA73-2A512FC630A8}" dt="2025-03-27T16:33:09.248" v="1277" actId="962"/>
          <ac:spMkLst>
            <pc:docMk/>
            <pc:sldMk cId="2391219995" sldId="465"/>
            <ac:spMk id="153603" creationId="{00000000-0000-0000-0000-000000000000}"/>
          </ac:spMkLst>
        </pc:spChg>
        <pc:spChg chg="mod">
          <ac:chgData name="Lowder, Nathan - FPAC-NRCS, NC" userId="aebffd68-daf1-4dd1-abf1-26fe6d39dce1" providerId="ADAL" clId="{15A5591F-EE5B-4526-AA73-2A512FC630A8}" dt="2025-03-27T16:33:10.217" v="1278" actId="962"/>
          <ac:spMkLst>
            <pc:docMk/>
            <pc:sldMk cId="2391219995" sldId="465"/>
            <ac:spMk id="153610" creationId="{00000000-0000-0000-0000-000000000000}"/>
          </ac:spMkLst>
        </pc:spChg>
        <pc:spChg chg="mod">
          <ac:chgData name="Lowder, Nathan - FPAC-NRCS, NC" userId="aebffd68-daf1-4dd1-abf1-26fe6d39dce1" providerId="ADAL" clId="{15A5591F-EE5B-4526-AA73-2A512FC630A8}" dt="2025-03-27T16:33:10.938" v="1279" actId="962"/>
          <ac:spMkLst>
            <pc:docMk/>
            <pc:sldMk cId="2391219995" sldId="465"/>
            <ac:spMk id="153614" creationId="{00000000-0000-0000-0000-000000000000}"/>
          </ac:spMkLst>
        </pc:spChg>
        <pc:spChg chg="mod">
          <ac:chgData name="Lowder, Nathan - FPAC-NRCS, NC" userId="aebffd68-daf1-4dd1-abf1-26fe6d39dce1" providerId="ADAL" clId="{15A5591F-EE5B-4526-AA73-2A512FC630A8}" dt="2025-03-27T16:33:12.283" v="1281" actId="962"/>
          <ac:spMkLst>
            <pc:docMk/>
            <pc:sldMk cId="2391219995" sldId="465"/>
            <ac:spMk id="153618" creationId="{00000000-0000-0000-0000-000000000000}"/>
          </ac:spMkLst>
        </pc:spChg>
        <pc:spChg chg="mod">
          <ac:chgData name="Lowder, Nathan - FPAC-NRCS, NC" userId="aebffd68-daf1-4dd1-abf1-26fe6d39dce1" providerId="ADAL" clId="{15A5591F-EE5B-4526-AA73-2A512FC630A8}" dt="2025-03-27T16:33:11.626" v="1280" actId="962"/>
          <ac:spMkLst>
            <pc:docMk/>
            <pc:sldMk cId="2391219995" sldId="465"/>
            <ac:spMk id="153619" creationId="{00000000-0000-0000-0000-000000000000}"/>
          </ac:spMkLst>
        </pc:spChg>
        <pc:spChg chg="mod">
          <ac:chgData name="Lowder, Nathan - FPAC-NRCS, NC" userId="aebffd68-daf1-4dd1-abf1-26fe6d39dce1" providerId="ADAL" clId="{15A5591F-EE5B-4526-AA73-2A512FC630A8}" dt="2025-03-27T16:33:12.905" v="1282" actId="962"/>
          <ac:spMkLst>
            <pc:docMk/>
            <pc:sldMk cId="2391219995" sldId="465"/>
            <ac:spMk id="153620" creationId="{00000000-0000-0000-0000-000000000000}"/>
          </ac:spMkLst>
        </pc:spChg>
        <pc:spChg chg="mod">
          <ac:chgData name="Lowder, Nathan - FPAC-NRCS, NC" userId="aebffd68-daf1-4dd1-abf1-26fe6d39dce1" providerId="ADAL" clId="{15A5591F-EE5B-4526-AA73-2A512FC630A8}" dt="2025-03-27T16:33:13.448" v="1283" actId="962"/>
          <ac:spMkLst>
            <pc:docMk/>
            <pc:sldMk cId="2391219995" sldId="465"/>
            <ac:spMk id="153621" creationId="{00000000-0000-0000-0000-000000000000}"/>
          </ac:spMkLst>
        </pc:spChg>
        <pc:spChg chg="mod">
          <ac:chgData name="Lowder, Nathan - FPAC-NRCS, NC" userId="aebffd68-daf1-4dd1-abf1-26fe6d39dce1" providerId="ADAL" clId="{15A5591F-EE5B-4526-AA73-2A512FC630A8}" dt="2025-03-27T16:33:13.988" v="1284" actId="962"/>
          <ac:spMkLst>
            <pc:docMk/>
            <pc:sldMk cId="2391219995" sldId="465"/>
            <ac:spMk id="153622" creationId="{00000000-0000-0000-0000-000000000000}"/>
          </ac:spMkLst>
        </pc:spChg>
        <pc:spChg chg="mod">
          <ac:chgData name="Lowder, Nathan - FPAC-NRCS, NC" userId="aebffd68-daf1-4dd1-abf1-26fe6d39dce1" providerId="ADAL" clId="{15A5591F-EE5B-4526-AA73-2A512FC630A8}" dt="2025-03-27T16:33:14.466" v="1285" actId="962"/>
          <ac:spMkLst>
            <pc:docMk/>
            <pc:sldMk cId="2391219995" sldId="465"/>
            <ac:spMk id="153623" creationId="{00000000-0000-0000-0000-000000000000}"/>
          </ac:spMkLst>
        </pc:spChg>
        <pc:spChg chg="mod">
          <ac:chgData name="Lowder, Nathan - FPAC-NRCS, NC" userId="aebffd68-daf1-4dd1-abf1-26fe6d39dce1" providerId="ADAL" clId="{15A5591F-EE5B-4526-AA73-2A512FC630A8}" dt="2025-03-27T16:28:09.009" v="1110" actId="962"/>
          <ac:spMkLst>
            <pc:docMk/>
            <pc:sldMk cId="2391219995" sldId="465"/>
            <ac:spMk id="153638" creationId="{00000000-0000-0000-0000-000000000000}"/>
          </ac:spMkLst>
        </pc:spChg>
        <pc:spChg chg="mod">
          <ac:chgData name="Lowder, Nathan - FPAC-NRCS, NC" userId="aebffd68-daf1-4dd1-abf1-26fe6d39dce1" providerId="ADAL" clId="{15A5591F-EE5B-4526-AA73-2A512FC630A8}" dt="2025-03-27T16:28:09.553" v="1111" actId="962"/>
          <ac:spMkLst>
            <pc:docMk/>
            <pc:sldMk cId="2391219995" sldId="465"/>
            <ac:spMk id="153639" creationId="{00000000-0000-0000-0000-000000000000}"/>
          </ac:spMkLst>
        </pc:spChg>
        <pc:spChg chg="mod">
          <ac:chgData name="Lowder, Nathan - FPAC-NRCS, NC" userId="aebffd68-daf1-4dd1-abf1-26fe6d39dce1" providerId="ADAL" clId="{15A5591F-EE5B-4526-AA73-2A512FC630A8}" dt="2025-03-27T16:28:10.225" v="1112" actId="962"/>
          <ac:spMkLst>
            <pc:docMk/>
            <pc:sldMk cId="2391219995" sldId="465"/>
            <ac:spMk id="153640" creationId="{00000000-0000-0000-0000-000000000000}"/>
          </ac:spMkLst>
        </pc:spChg>
        <pc:spChg chg="mod">
          <ac:chgData name="Lowder, Nathan - FPAC-NRCS, NC" userId="aebffd68-daf1-4dd1-abf1-26fe6d39dce1" providerId="ADAL" clId="{15A5591F-EE5B-4526-AA73-2A512FC630A8}" dt="2025-03-27T16:28:10.833" v="1113" actId="962"/>
          <ac:spMkLst>
            <pc:docMk/>
            <pc:sldMk cId="2391219995" sldId="465"/>
            <ac:spMk id="153641" creationId="{00000000-0000-0000-0000-000000000000}"/>
          </ac:spMkLst>
        </pc:spChg>
        <pc:spChg chg="mod">
          <ac:chgData name="Lowder, Nathan - FPAC-NRCS, NC" userId="aebffd68-daf1-4dd1-abf1-26fe6d39dce1" providerId="ADAL" clId="{15A5591F-EE5B-4526-AA73-2A512FC630A8}" dt="2025-03-27T16:28:11.258" v="1114" actId="962"/>
          <ac:spMkLst>
            <pc:docMk/>
            <pc:sldMk cId="2391219995" sldId="465"/>
            <ac:spMk id="153642" creationId="{00000000-0000-0000-0000-000000000000}"/>
          </ac:spMkLst>
        </pc:spChg>
        <pc:grpChg chg="mod">
          <ac:chgData name="Lowder, Nathan - FPAC-NRCS, NC" userId="aebffd68-daf1-4dd1-abf1-26fe6d39dce1" providerId="ADAL" clId="{15A5591F-EE5B-4526-AA73-2A512FC630A8}" dt="2025-03-27T16:28:07.393" v="1106" actId="962"/>
          <ac:grpSpMkLst>
            <pc:docMk/>
            <pc:sldMk cId="2391219995" sldId="465"/>
            <ac:grpSpMk id="2" creationId="{00000000-0000-0000-0000-000000000000}"/>
          </ac:grpSpMkLst>
        </pc:grpChg>
        <pc:grpChg chg="mod">
          <ac:chgData name="Lowder, Nathan - FPAC-NRCS, NC" userId="aebffd68-daf1-4dd1-abf1-26fe6d39dce1" providerId="ADAL" clId="{15A5591F-EE5B-4526-AA73-2A512FC630A8}" dt="2025-03-27T16:28:07.857" v="1107" actId="962"/>
          <ac:grpSpMkLst>
            <pc:docMk/>
            <pc:sldMk cId="2391219995" sldId="465"/>
            <ac:grpSpMk id="3" creationId="{00000000-0000-0000-0000-000000000000}"/>
          </ac:grpSpMkLst>
        </pc:grpChg>
        <pc:grpChg chg="mod">
          <ac:chgData name="Lowder, Nathan - FPAC-NRCS, NC" userId="aebffd68-daf1-4dd1-abf1-26fe6d39dce1" providerId="ADAL" clId="{15A5591F-EE5B-4526-AA73-2A512FC630A8}" dt="2025-03-27T16:28:08.313" v="1108" actId="962"/>
          <ac:grpSpMkLst>
            <pc:docMk/>
            <pc:sldMk cId="2391219995" sldId="465"/>
            <ac:grpSpMk id="4" creationId="{00000000-0000-0000-0000-000000000000}"/>
          </ac:grpSpMkLst>
        </pc:grpChg>
        <pc:grpChg chg="mod">
          <ac:chgData name="Lowder, Nathan - FPAC-NRCS, NC" userId="aebffd68-daf1-4dd1-abf1-26fe6d39dce1" providerId="ADAL" clId="{15A5591F-EE5B-4526-AA73-2A512FC630A8}" dt="2025-03-27T16:28:08.665" v="1109" actId="962"/>
          <ac:grpSpMkLst>
            <pc:docMk/>
            <pc:sldMk cId="2391219995" sldId="465"/>
            <ac:grpSpMk id="5" creationId="{00000000-0000-0000-0000-000000000000}"/>
          </ac:grpSpMkLst>
        </pc:grpChg>
      </pc:sldChg>
      <pc:sldChg chg="modSp mod">
        <pc:chgData name="Lowder, Nathan - FPAC-NRCS, NC" userId="aebffd68-daf1-4dd1-abf1-26fe6d39dce1" providerId="ADAL" clId="{15A5591F-EE5B-4526-AA73-2A512FC630A8}" dt="2025-03-27T16:33:23.298" v="1291" actId="962"/>
        <pc:sldMkLst>
          <pc:docMk/>
          <pc:sldMk cId="583822198" sldId="470"/>
        </pc:sldMkLst>
        <pc:spChg chg="mod">
          <ac:chgData name="Lowder, Nathan - FPAC-NRCS, NC" userId="aebffd68-daf1-4dd1-abf1-26fe6d39dce1" providerId="ADAL" clId="{15A5591F-EE5B-4526-AA73-2A512FC630A8}" dt="2025-03-27T16:28:14.344" v="1119" actId="962"/>
          <ac:spMkLst>
            <pc:docMk/>
            <pc:sldMk cId="583822198" sldId="470"/>
            <ac:spMk id="4" creationId="{00000000-0000-0000-0000-000000000000}"/>
          </ac:spMkLst>
        </pc:spChg>
        <pc:spChg chg="mod">
          <ac:chgData name="Lowder, Nathan - FPAC-NRCS, NC" userId="aebffd68-daf1-4dd1-abf1-26fe6d39dce1" providerId="ADAL" clId="{15A5591F-EE5B-4526-AA73-2A512FC630A8}" dt="2025-03-27T16:33:22.105" v="1289" actId="962"/>
          <ac:spMkLst>
            <pc:docMk/>
            <pc:sldMk cId="583822198" sldId="470"/>
            <ac:spMk id="5" creationId="{00000000-0000-0000-0000-000000000000}"/>
          </ac:spMkLst>
        </pc:spChg>
        <pc:spChg chg="mod">
          <ac:chgData name="Lowder, Nathan - FPAC-NRCS, NC" userId="aebffd68-daf1-4dd1-abf1-26fe6d39dce1" providerId="ADAL" clId="{15A5591F-EE5B-4526-AA73-2A512FC630A8}" dt="2025-03-27T16:33:23.298" v="1291" actId="962"/>
          <ac:spMkLst>
            <pc:docMk/>
            <pc:sldMk cId="583822198" sldId="470"/>
            <ac:spMk id="7" creationId="{00000000-0000-0000-0000-000000000000}"/>
          </ac:spMkLst>
        </pc:spChg>
        <pc:spChg chg="mod">
          <ac:chgData name="Lowder, Nathan - FPAC-NRCS, NC" userId="aebffd68-daf1-4dd1-abf1-26fe6d39dce1" providerId="ADAL" clId="{15A5591F-EE5B-4526-AA73-2A512FC630A8}" dt="2025-03-27T16:33:22.763" v="1290" actId="962"/>
          <ac:spMkLst>
            <pc:docMk/>
            <pc:sldMk cId="583822198" sldId="470"/>
            <ac:spMk id="19" creationId="{00000000-0000-0000-0000-000000000000}"/>
          </ac:spMkLst>
        </pc:spChg>
        <pc:spChg chg="mod">
          <ac:chgData name="Lowder, Nathan - FPAC-NRCS, NC" userId="aebffd68-daf1-4dd1-abf1-26fe6d39dce1" providerId="ADAL" clId="{15A5591F-EE5B-4526-AA73-2A512FC630A8}" dt="2025-03-27T16:28:11.767" v="1115" actId="962"/>
          <ac:spMkLst>
            <pc:docMk/>
            <pc:sldMk cId="583822198" sldId="470"/>
            <ac:spMk id="13315" creationId="{00000000-0000-0000-0000-000000000000}"/>
          </ac:spMkLst>
        </pc:spChg>
        <pc:spChg chg="mod">
          <ac:chgData name="Lowder, Nathan - FPAC-NRCS, NC" userId="aebffd68-daf1-4dd1-abf1-26fe6d39dce1" providerId="ADAL" clId="{15A5591F-EE5B-4526-AA73-2A512FC630A8}" dt="2025-03-27T16:33:20.535" v="1287" actId="962"/>
          <ac:spMkLst>
            <pc:docMk/>
            <pc:sldMk cId="583822198" sldId="470"/>
            <ac:spMk id="13316" creationId="{00000000-0000-0000-0000-000000000000}"/>
          </ac:spMkLst>
        </pc:spChg>
        <pc:spChg chg="mod">
          <ac:chgData name="Lowder, Nathan - FPAC-NRCS, NC" userId="aebffd68-daf1-4dd1-abf1-26fe6d39dce1" providerId="ADAL" clId="{15A5591F-EE5B-4526-AA73-2A512FC630A8}" dt="2025-03-27T16:28:12.601" v="1116" actId="962"/>
          <ac:spMkLst>
            <pc:docMk/>
            <pc:sldMk cId="583822198" sldId="470"/>
            <ac:spMk id="13318" creationId="{00000000-0000-0000-0000-000000000000}"/>
          </ac:spMkLst>
        </pc:spChg>
        <pc:spChg chg="mod">
          <ac:chgData name="Lowder, Nathan - FPAC-NRCS, NC" userId="aebffd68-daf1-4dd1-abf1-26fe6d39dce1" providerId="ADAL" clId="{15A5591F-EE5B-4526-AA73-2A512FC630A8}" dt="2025-03-27T16:33:21.195" v="1288" actId="962"/>
          <ac:spMkLst>
            <pc:docMk/>
            <pc:sldMk cId="583822198" sldId="470"/>
            <ac:spMk id="13320" creationId="{00000000-0000-0000-0000-000000000000}"/>
          </ac:spMkLst>
        </pc:spChg>
        <pc:spChg chg="mod">
          <ac:chgData name="Lowder, Nathan - FPAC-NRCS, NC" userId="aebffd68-daf1-4dd1-abf1-26fe6d39dce1" providerId="ADAL" clId="{15A5591F-EE5B-4526-AA73-2A512FC630A8}" dt="2025-03-27T16:28:13.753" v="1118" actId="962"/>
          <ac:spMkLst>
            <pc:docMk/>
            <pc:sldMk cId="583822198" sldId="470"/>
            <ac:spMk id="278541" creationId="{00000000-0000-0000-0000-000000000000}"/>
          </ac:spMkLst>
        </pc:spChg>
        <pc:grpChg chg="mod">
          <ac:chgData name="Lowder, Nathan - FPAC-NRCS, NC" userId="aebffd68-daf1-4dd1-abf1-26fe6d39dce1" providerId="ADAL" clId="{15A5591F-EE5B-4526-AA73-2A512FC630A8}" dt="2025-03-27T16:28:13.176" v="1117" actId="962"/>
          <ac:grpSpMkLst>
            <pc:docMk/>
            <pc:sldMk cId="583822198" sldId="470"/>
            <ac:grpSpMk id="3" creationId="{00000000-0000-0000-0000-000000000000}"/>
          </ac:grpSpMkLst>
        </pc:grpChg>
        <pc:picChg chg="mod">
          <ac:chgData name="Lowder, Nathan - FPAC-NRCS, NC" userId="aebffd68-daf1-4dd1-abf1-26fe6d39dce1" providerId="ADAL" clId="{15A5591F-EE5B-4526-AA73-2A512FC630A8}" dt="2025-03-27T16:33:19.734" v="1286" actId="962"/>
          <ac:picMkLst>
            <pc:docMk/>
            <pc:sldMk cId="583822198" sldId="470"/>
            <ac:picMk id="13314" creationId="{00000000-0000-0000-0000-000000000000}"/>
          </ac:picMkLst>
        </pc:picChg>
      </pc:sldChg>
      <pc:sldChg chg="modSp mod">
        <pc:chgData name="Lowder, Nathan - FPAC-NRCS, NC" userId="aebffd68-daf1-4dd1-abf1-26fe6d39dce1" providerId="ADAL" clId="{15A5591F-EE5B-4526-AA73-2A512FC630A8}" dt="2025-03-27T16:33:28.617" v="1295" actId="962"/>
        <pc:sldMkLst>
          <pc:docMk/>
          <pc:sldMk cId="596451300" sldId="471"/>
        </pc:sldMkLst>
        <pc:spChg chg="mod">
          <ac:chgData name="Lowder, Nathan - FPAC-NRCS, NC" userId="aebffd68-daf1-4dd1-abf1-26fe6d39dce1" providerId="ADAL" clId="{15A5591F-EE5B-4526-AA73-2A512FC630A8}" dt="2025-03-27T16:28:15.096" v="1120" actId="962"/>
          <ac:spMkLst>
            <pc:docMk/>
            <pc:sldMk cId="596451300" sldId="471"/>
            <ac:spMk id="11267" creationId="{00000000-0000-0000-0000-000000000000}"/>
          </ac:spMkLst>
        </pc:spChg>
        <pc:spChg chg="mod">
          <ac:chgData name="Lowder, Nathan - FPAC-NRCS, NC" userId="aebffd68-daf1-4dd1-abf1-26fe6d39dce1" providerId="ADAL" clId="{15A5591F-EE5B-4526-AA73-2A512FC630A8}" dt="2025-03-27T16:33:27.424" v="1293" actId="962"/>
          <ac:spMkLst>
            <pc:docMk/>
            <pc:sldMk cId="596451300" sldId="471"/>
            <ac:spMk id="11268" creationId="{00000000-0000-0000-0000-000000000000}"/>
          </ac:spMkLst>
        </pc:spChg>
        <pc:spChg chg="mod">
          <ac:chgData name="Lowder, Nathan - FPAC-NRCS, NC" userId="aebffd68-daf1-4dd1-abf1-26fe6d39dce1" providerId="ADAL" clId="{15A5591F-EE5B-4526-AA73-2A512FC630A8}" dt="2025-03-27T16:33:28.082" v="1294" actId="962"/>
          <ac:spMkLst>
            <pc:docMk/>
            <pc:sldMk cId="596451300" sldId="471"/>
            <ac:spMk id="11269" creationId="{00000000-0000-0000-0000-000000000000}"/>
          </ac:spMkLst>
        </pc:spChg>
        <pc:spChg chg="mod">
          <ac:chgData name="Lowder, Nathan - FPAC-NRCS, NC" userId="aebffd68-daf1-4dd1-abf1-26fe6d39dce1" providerId="ADAL" clId="{15A5591F-EE5B-4526-AA73-2A512FC630A8}" dt="2025-03-27T16:28:15.793" v="1121" actId="962"/>
          <ac:spMkLst>
            <pc:docMk/>
            <pc:sldMk cId="596451300" sldId="471"/>
            <ac:spMk id="11270" creationId="{00000000-0000-0000-0000-000000000000}"/>
          </ac:spMkLst>
        </pc:spChg>
        <pc:spChg chg="mod">
          <ac:chgData name="Lowder, Nathan - FPAC-NRCS, NC" userId="aebffd68-daf1-4dd1-abf1-26fe6d39dce1" providerId="ADAL" clId="{15A5591F-EE5B-4526-AA73-2A512FC630A8}" dt="2025-03-27T16:33:28.617" v="1295" actId="962"/>
          <ac:spMkLst>
            <pc:docMk/>
            <pc:sldMk cId="596451300" sldId="471"/>
            <ac:spMk id="11271" creationId="{00000000-0000-0000-0000-000000000000}"/>
          </ac:spMkLst>
        </pc:spChg>
        <pc:picChg chg="mod">
          <ac:chgData name="Lowder, Nathan - FPAC-NRCS, NC" userId="aebffd68-daf1-4dd1-abf1-26fe6d39dce1" providerId="ADAL" clId="{15A5591F-EE5B-4526-AA73-2A512FC630A8}" dt="2025-03-27T16:33:26.703" v="1292" actId="962"/>
          <ac:picMkLst>
            <pc:docMk/>
            <pc:sldMk cId="596451300" sldId="471"/>
            <ac:picMk id="11266" creationId="{00000000-0000-0000-0000-000000000000}"/>
          </ac:picMkLst>
        </pc:picChg>
      </pc:sldChg>
      <pc:sldChg chg="modSp mod">
        <pc:chgData name="Lowder, Nathan - FPAC-NRCS, NC" userId="aebffd68-daf1-4dd1-abf1-26fe6d39dce1" providerId="ADAL" clId="{15A5591F-EE5B-4526-AA73-2A512FC630A8}" dt="2025-03-27T16:28:18.657" v="1126" actId="962"/>
        <pc:sldMkLst>
          <pc:docMk/>
          <pc:sldMk cId="1788026626" sldId="472"/>
        </pc:sldMkLst>
        <pc:spChg chg="mod">
          <ac:chgData name="Lowder, Nathan - FPAC-NRCS, NC" userId="aebffd68-daf1-4dd1-abf1-26fe6d39dce1" providerId="ADAL" clId="{15A5591F-EE5B-4526-AA73-2A512FC630A8}" dt="2025-03-27T16:16:59.442" v="964" actId="33553"/>
          <ac:spMkLst>
            <pc:docMk/>
            <pc:sldMk cId="1788026626" sldId="472"/>
            <ac:spMk id="74754" creationId="{00000000-0000-0000-0000-000000000000}"/>
          </ac:spMkLst>
        </pc:spChg>
        <pc:spChg chg="mod">
          <ac:chgData name="Lowder, Nathan - FPAC-NRCS, NC" userId="aebffd68-daf1-4dd1-abf1-26fe6d39dce1" providerId="ADAL" clId="{15A5591F-EE5B-4526-AA73-2A512FC630A8}" dt="2025-03-27T15:16:41.229" v="394" actId="1076"/>
          <ac:spMkLst>
            <pc:docMk/>
            <pc:sldMk cId="1788026626" sldId="472"/>
            <ac:spMk id="74755" creationId="{00000000-0000-0000-0000-000000000000}"/>
          </ac:spMkLst>
        </pc:spChg>
        <pc:spChg chg="mod">
          <ac:chgData name="Lowder, Nathan - FPAC-NRCS, NC" userId="aebffd68-daf1-4dd1-abf1-26fe6d39dce1" providerId="ADAL" clId="{15A5591F-EE5B-4526-AA73-2A512FC630A8}" dt="2025-03-27T15:16:52.852" v="395" actId="1076"/>
          <ac:spMkLst>
            <pc:docMk/>
            <pc:sldMk cId="1788026626" sldId="472"/>
            <ac:spMk id="74756" creationId="{00000000-0000-0000-0000-000000000000}"/>
          </ac:spMkLst>
        </pc:spChg>
        <pc:spChg chg="mod">
          <ac:chgData name="Lowder, Nathan - FPAC-NRCS, NC" userId="aebffd68-daf1-4dd1-abf1-26fe6d39dce1" providerId="ADAL" clId="{15A5591F-EE5B-4526-AA73-2A512FC630A8}" dt="2025-03-27T16:28:16.127" v="1122" actId="962"/>
          <ac:spMkLst>
            <pc:docMk/>
            <pc:sldMk cId="1788026626" sldId="472"/>
            <ac:spMk id="74757" creationId="{00000000-0000-0000-0000-000000000000}"/>
          </ac:spMkLst>
        </pc:spChg>
        <pc:spChg chg="mod">
          <ac:chgData name="Lowder, Nathan - FPAC-NRCS, NC" userId="aebffd68-daf1-4dd1-abf1-26fe6d39dce1" providerId="ADAL" clId="{15A5591F-EE5B-4526-AA73-2A512FC630A8}" dt="2025-03-27T16:28:18.090" v="1125" actId="962"/>
          <ac:spMkLst>
            <pc:docMk/>
            <pc:sldMk cId="1788026626" sldId="472"/>
            <ac:spMk id="74758" creationId="{00000000-0000-0000-0000-000000000000}"/>
          </ac:spMkLst>
        </pc:spChg>
        <pc:spChg chg="mod">
          <ac:chgData name="Lowder, Nathan - FPAC-NRCS, NC" userId="aebffd68-daf1-4dd1-abf1-26fe6d39dce1" providerId="ADAL" clId="{15A5591F-EE5B-4526-AA73-2A512FC630A8}" dt="2025-03-27T16:28:18.657" v="1126" actId="962"/>
          <ac:spMkLst>
            <pc:docMk/>
            <pc:sldMk cId="1788026626" sldId="472"/>
            <ac:spMk id="74759" creationId="{00000000-0000-0000-0000-000000000000}"/>
          </ac:spMkLst>
        </pc:spChg>
        <pc:picChg chg="mod">
          <ac:chgData name="Lowder, Nathan - FPAC-NRCS, NC" userId="aebffd68-daf1-4dd1-abf1-26fe6d39dce1" providerId="ADAL" clId="{15A5591F-EE5B-4526-AA73-2A512FC630A8}" dt="2025-03-27T15:16:13.844" v="392" actId="1076"/>
          <ac:picMkLst>
            <pc:docMk/>
            <pc:sldMk cId="1788026626" sldId="472"/>
            <ac:picMk id="74753" creationId="{00000000-0000-0000-0000-000000000000}"/>
          </ac:picMkLst>
        </pc:picChg>
      </pc:sldChg>
      <pc:sldChg chg="delSp modSp mod">
        <pc:chgData name="Lowder, Nathan - FPAC-NRCS, NC" userId="aebffd68-daf1-4dd1-abf1-26fe6d39dce1" providerId="ADAL" clId="{15A5591F-EE5B-4526-AA73-2A512FC630A8}" dt="2025-03-27T16:28:34.783" v="1143" actId="962"/>
        <pc:sldMkLst>
          <pc:docMk/>
          <pc:sldMk cId="17649970" sldId="476"/>
        </pc:sldMkLst>
        <pc:spChg chg="mod">
          <ac:chgData name="Lowder, Nathan - FPAC-NRCS, NC" userId="aebffd68-daf1-4dd1-abf1-26fe6d39dce1" providerId="ADAL" clId="{15A5591F-EE5B-4526-AA73-2A512FC630A8}" dt="2025-03-27T15:29:40.653" v="630" actId="1076"/>
          <ac:spMkLst>
            <pc:docMk/>
            <pc:sldMk cId="17649970" sldId="476"/>
            <ac:spMk id="4" creationId="{02952E5D-8830-4C26-A307-421EF391D3BC}"/>
          </ac:spMkLst>
        </pc:spChg>
        <pc:spChg chg="mod">
          <ac:chgData name="Lowder, Nathan - FPAC-NRCS, NC" userId="aebffd68-daf1-4dd1-abf1-26fe6d39dce1" providerId="ADAL" clId="{15A5591F-EE5B-4526-AA73-2A512FC630A8}" dt="2025-03-27T15:29:46.133" v="631" actId="1076"/>
          <ac:spMkLst>
            <pc:docMk/>
            <pc:sldMk cId="17649970" sldId="476"/>
            <ac:spMk id="5" creationId="{86CD598D-1A1B-421F-9AA6-3C3A2C016248}"/>
          </ac:spMkLst>
        </pc:spChg>
        <pc:spChg chg="del mod">
          <ac:chgData name="Lowder, Nathan - FPAC-NRCS, NC" userId="aebffd68-daf1-4dd1-abf1-26fe6d39dce1" providerId="ADAL" clId="{15A5591F-EE5B-4526-AA73-2A512FC630A8}" dt="2025-03-27T15:29:27.350" v="627" actId="478"/>
          <ac:spMkLst>
            <pc:docMk/>
            <pc:sldMk cId="17649970" sldId="476"/>
            <ac:spMk id="7" creationId="{CB005F25-F0C1-4905-A35E-6D2A3AEDB305}"/>
          </ac:spMkLst>
        </pc:spChg>
        <pc:picChg chg="mod">
          <ac:chgData name="Lowder, Nathan - FPAC-NRCS, NC" userId="aebffd68-daf1-4dd1-abf1-26fe6d39dce1" providerId="ADAL" clId="{15A5591F-EE5B-4526-AA73-2A512FC630A8}" dt="2025-03-27T16:28:34.783" v="1143" actId="962"/>
          <ac:picMkLst>
            <pc:docMk/>
            <pc:sldMk cId="17649970" sldId="476"/>
            <ac:picMk id="8" creationId="{DE8BBFA4-9E2D-49DA-A446-EAAA1D14701A}"/>
          </ac:picMkLst>
        </pc:picChg>
      </pc:sldChg>
      <pc:sldChg chg="modSp mod">
        <pc:chgData name="Lowder, Nathan - FPAC-NRCS, NC" userId="aebffd68-daf1-4dd1-abf1-26fe6d39dce1" providerId="ADAL" clId="{15A5591F-EE5B-4526-AA73-2A512FC630A8}" dt="2025-03-27T16:32:06.057" v="1255" actId="962"/>
        <pc:sldMkLst>
          <pc:docMk/>
          <pc:sldMk cId="3951609602" sldId="484"/>
        </pc:sldMkLst>
        <pc:spChg chg="mod">
          <ac:chgData name="Lowder, Nathan - FPAC-NRCS, NC" userId="aebffd68-daf1-4dd1-abf1-26fe6d39dce1" providerId="ADAL" clId="{15A5591F-EE5B-4526-AA73-2A512FC630A8}" dt="2025-03-27T16:32:06.057" v="1255" actId="962"/>
          <ac:spMkLst>
            <pc:docMk/>
            <pc:sldMk cId="3951609602" sldId="484"/>
            <ac:spMk id="5" creationId="{00000000-0000-0000-0000-000000000000}"/>
          </ac:spMkLst>
        </pc:spChg>
        <pc:spChg chg="mod">
          <ac:chgData name="Lowder, Nathan - FPAC-NRCS, NC" userId="aebffd68-daf1-4dd1-abf1-26fe6d39dce1" providerId="ADAL" clId="{15A5591F-EE5B-4526-AA73-2A512FC630A8}" dt="2025-03-27T16:26:49.314" v="1054" actId="962"/>
          <ac:spMkLst>
            <pc:docMk/>
            <pc:sldMk cId="3951609602" sldId="484"/>
            <ac:spMk id="31747" creationId="{00000000-0000-0000-0000-000000000000}"/>
          </ac:spMkLst>
        </pc:spChg>
        <pc:spChg chg="mod">
          <ac:chgData name="Lowder, Nathan - FPAC-NRCS, NC" userId="aebffd68-daf1-4dd1-abf1-26fe6d39dce1" providerId="ADAL" clId="{15A5591F-EE5B-4526-AA73-2A512FC630A8}" dt="2025-03-27T16:32:05.600" v="1254" actId="962"/>
          <ac:spMkLst>
            <pc:docMk/>
            <pc:sldMk cId="3951609602" sldId="484"/>
            <ac:spMk id="31748" creationId="{00000000-0000-0000-0000-000000000000}"/>
          </ac:spMkLst>
        </pc:spChg>
        <pc:spChg chg="mod">
          <ac:chgData name="Lowder, Nathan - FPAC-NRCS, NC" userId="aebffd68-daf1-4dd1-abf1-26fe6d39dce1" providerId="ADAL" clId="{15A5591F-EE5B-4526-AA73-2A512FC630A8}" dt="2025-03-27T16:32:03.930" v="1251" actId="962"/>
          <ac:spMkLst>
            <pc:docMk/>
            <pc:sldMk cId="3951609602" sldId="484"/>
            <ac:spMk id="31749" creationId="{00000000-0000-0000-0000-000000000000}"/>
          </ac:spMkLst>
        </pc:spChg>
        <pc:spChg chg="mod">
          <ac:chgData name="Lowder, Nathan - FPAC-NRCS, NC" userId="aebffd68-daf1-4dd1-abf1-26fe6d39dce1" providerId="ADAL" clId="{15A5591F-EE5B-4526-AA73-2A512FC630A8}" dt="2025-03-27T15:03:55.314" v="319" actId="1076"/>
          <ac:spMkLst>
            <pc:docMk/>
            <pc:sldMk cId="3951609602" sldId="484"/>
            <ac:spMk id="31754" creationId="{00000000-0000-0000-0000-000000000000}"/>
          </ac:spMkLst>
        </pc:spChg>
        <pc:spChg chg="mod">
          <ac:chgData name="Lowder, Nathan - FPAC-NRCS, NC" userId="aebffd68-daf1-4dd1-abf1-26fe6d39dce1" providerId="ADAL" clId="{15A5591F-EE5B-4526-AA73-2A512FC630A8}" dt="2025-03-27T15:04:02.474" v="321" actId="1076"/>
          <ac:spMkLst>
            <pc:docMk/>
            <pc:sldMk cId="3951609602" sldId="484"/>
            <ac:spMk id="31755" creationId="{00000000-0000-0000-0000-000000000000}"/>
          </ac:spMkLst>
        </pc:spChg>
        <pc:spChg chg="mod">
          <ac:chgData name="Lowder, Nathan - FPAC-NRCS, NC" userId="aebffd68-daf1-4dd1-abf1-26fe6d39dce1" providerId="ADAL" clId="{15A5591F-EE5B-4526-AA73-2A512FC630A8}" dt="2025-03-27T15:03:58.763" v="320" actId="1076"/>
          <ac:spMkLst>
            <pc:docMk/>
            <pc:sldMk cId="3951609602" sldId="484"/>
            <ac:spMk id="31756" creationId="{00000000-0000-0000-0000-000000000000}"/>
          </ac:spMkLst>
        </pc:spChg>
        <pc:spChg chg="mod">
          <ac:chgData name="Lowder, Nathan - FPAC-NRCS, NC" userId="aebffd68-daf1-4dd1-abf1-26fe6d39dce1" providerId="ADAL" clId="{15A5591F-EE5B-4526-AA73-2A512FC630A8}" dt="2025-03-27T15:03:50.283" v="318" actId="1076"/>
          <ac:spMkLst>
            <pc:docMk/>
            <pc:sldMk cId="3951609602" sldId="484"/>
            <ac:spMk id="31757" creationId="{00000000-0000-0000-0000-000000000000}"/>
          </ac:spMkLst>
        </pc:spChg>
        <pc:grpChg chg="mod">
          <ac:chgData name="Lowder, Nathan - FPAC-NRCS, NC" userId="aebffd68-daf1-4dd1-abf1-26fe6d39dce1" providerId="ADAL" clId="{15A5591F-EE5B-4526-AA73-2A512FC630A8}" dt="2025-03-27T16:26:50.720" v="1055" actId="962"/>
          <ac:grpSpMkLst>
            <pc:docMk/>
            <pc:sldMk cId="3951609602" sldId="484"/>
            <ac:grpSpMk id="52232" creationId="{00000000-0000-0000-0000-000000000000}"/>
          </ac:grpSpMkLst>
        </pc:grpChg>
        <pc:grpChg chg="mod">
          <ac:chgData name="Lowder, Nathan - FPAC-NRCS, NC" userId="aebffd68-daf1-4dd1-abf1-26fe6d39dce1" providerId="ADAL" clId="{15A5591F-EE5B-4526-AA73-2A512FC630A8}" dt="2025-03-27T16:26:51.249" v="1056" actId="962"/>
          <ac:grpSpMkLst>
            <pc:docMk/>
            <pc:sldMk cId="3951609602" sldId="484"/>
            <ac:grpSpMk id="52233" creationId="{00000000-0000-0000-0000-000000000000}"/>
          </ac:grpSpMkLst>
        </pc:grpChg>
        <pc:picChg chg="mod">
          <ac:chgData name="Lowder, Nathan - FPAC-NRCS, NC" userId="aebffd68-daf1-4dd1-abf1-26fe6d39dce1" providerId="ADAL" clId="{15A5591F-EE5B-4526-AA73-2A512FC630A8}" dt="2025-03-27T16:26:51.854" v="1057" actId="962"/>
          <ac:picMkLst>
            <pc:docMk/>
            <pc:sldMk cId="3951609602" sldId="484"/>
            <ac:picMk id="29" creationId="{00000000-0000-0000-0000-000000000000}"/>
          </ac:picMkLst>
        </pc:picChg>
        <pc:picChg chg="mod">
          <ac:chgData name="Lowder, Nathan - FPAC-NRCS, NC" userId="aebffd68-daf1-4dd1-abf1-26fe6d39dce1" providerId="ADAL" clId="{15A5591F-EE5B-4526-AA73-2A512FC630A8}" dt="2025-03-27T16:26:46.551" v="1053" actId="962"/>
          <ac:picMkLst>
            <pc:docMk/>
            <pc:sldMk cId="3951609602" sldId="484"/>
            <ac:picMk id="52226" creationId="{00000000-0000-0000-0000-000000000000}"/>
          </ac:picMkLst>
        </pc:picChg>
        <pc:picChg chg="mod">
          <ac:chgData name="Lowder, Nathan - FPAC-NRCS, NC" userId="aebffd68-daf1-4dd1-abf1-26fe6d39dce1" providerId="ADAL" clId="{15A5591F-EE5B-4526-AA73-2A512FC630A8}" dt="2025-03-27T16:32:04.392" v="1252" actId="962"/>
          <ac:picMkLst>
            <pc:docMk/>
            <pc:sldMk cId="3951609602" sldId="484"/>
            <ac:picMk id="52230" creationId="{00000000-0000-0000-0000-000000000000}"/>
          </ac:picMkLst>
        </pc:picChg>
        <pc:picChg chg="mod">
          <ac:chgData name="Lowder, Nathan - FPAC-NRCS, NC" userId="aebffd68-daf1-4dd1-abf1-26fe6d39dce1" providerId="ADAL" clId="{15A5591F-EE5B-4526-AA73-2A512FC630A8}" dt="2025-03-27T16:32:04.826" v="1253" actId="962"/>
          <ac:picMkLst>
            <pc:docMk/>
            <pc:sldMk cId="3951609602" sldId="484"/>
            <ac:picMk id="52231" creationId="{00000000-0000-0000-0000-000000000000}"/>
          </ac:picMkLst>
        </pc:picChg>
      </pc:sldChg>
      <pc:sldChg chg="delSp modSp mod">
        <pc:chgData name="Lowder, Nathan - FPAC-NRCS, NC" userId="aebffd68-daf1-4dd1-abf1-26fe6d39dce1" providerId="ADAL" clId="{15A5591F-EE5B-4526-AA73-2A512FC630A8}" dt="2025-03-27T16:34:16.900" v="1327" actId="962"/>
        <pc:sldMkLst>
          <pc:docMk/>
          <pc:sldMk cId="4246230259" sldId="488"/>
        </pc:sldMkLst>
        <pc:spChg chg="mod">
          <ac:chgData name="Lowder, Nathan - FPAC-NRCS, NC" userId="aebffd68-daf1-4dd1-abf1-26fe6d39dce1" providerId="ADAL" clId="{15A5591F-EE5B-4526-AA73-2A512FC630A8}" dt="2025-03-27T16:34:14.659" v="1323" actId="962"/>
          <ac:spMkLst>
            <pc:docMk/>
            <pc:sldMk cId="4246230259" sldId="488"/>
            <ac:spMk id="3" creationId="{6CE969B9-0C06-40E2-9738-771693E018ED}"/>
          </ac:spMkLst>
        </pc:spChg>
        <pc:spChg chg="mod">
          <ac:chgData name="Lowder, Nathan - FPAC-NRCS, NC" userId="aebffd68-daf1-4dd1-abf1-26fe6d39dce1" providerId="ADAL" clId="{15A5591F-EE5B-4526-AA73-2A512FC630A8}" dt="2025-03-27T16:34:15.395" v="1324" actId="962"/>
          <ac:spMkLst>
            <pc:docMk/>
            <pc:sldMk cId="4246230259" sldId="488"/>
            <ac:spMk id="5" creationId="{BD59FD36-807F-4F30-9DA2-9C15F7344AC4}"/>
          </ac:spMkLst>
        </pc:spChg>
        <pc:spChg chg="del mod">
          <ac:chgData name="Lowder, Nathan - FPAC-NRCS, NC" userId="aebffd68-daf1-4dd1-abf1-26fe6d39dce1" providerId="ADAL" clId="{15A5591F-EE5B-4526-AA73-2A512FC630A8}" dt="2025-03-27T15:31:14.917" v="645" actId="478"/>
          <ac:spMkLst>
            <pc:docMk/>
            <pc:sldMk cId="4246230259" sldId="488"/>
            <ac:spMk id="9" creationId="{DA5D7CF5-64C5-4F9C-86B0-C1F922E0AAD3}"/>
          </ac:spMkLst>
        </pc:spChg>
        <pc:spChg chg="mod">
          <ac:chgData name="Lowder, Nathan - FPAC-NRCS, NC" userId="aebffd68-daf1-4dd1-abf1-26fe6d39dce1" providerId="ADAL" clId="{15A5591F-EE5B-4526-AA73-2A512FC630A8}" dt="2025-03-27T16:34:15.869" v="1325" actId="962"/>
          <ac:spMkLst>
            <pc:docMk/>
            <pc:sldMk cId="4246230259" sldId="488"/>
            <ac:spMk id="10" creationId="{DE7FF816-271B-43F7-850C-03A9868592FB}"/>
          </ac:spMkLst>
        </pc:spChg>
        <pc:spChg chg="mod">
          <ac:chgData name="Lowder, Nathan - FPAC-NRCS, NC" userId="aebffd68-daf1-4dd1-abf1-26fe6d39dce1" providerId="ADAL" clId="{15A5591F-EE5B-4526-AA73-2A512FC630A8}" dt="2025-03-27T16:34:16.900" v="1327" actId="962"/>
          <ac:spMkLst>
            <pc:docMk/>
            <pc:sldMk cId="4246230259" sldId="488"/>
            <ac:spMk id="11" creationId="{49AEF550-83B1-4EF7-9329-A393F29E5F96}"/>
          </ac:spMkLst>
        </pc:spChg>
        <pc:picChg chg="mod">
          <ac:chgData name="Lowder, Nathan - FPAC-NRCS, NC" userId="aebffd68-daf1-4dd1-abf1-26fe6d39dce1" providerId="ADAL" clId="{15A5591F-EE5B-4526-AA73-2A512FC630A8}" dt="2025-03-27T16:34:14.074" v="1322" actId="962"/>
          <ac:picMkLst>
            <pc:docMk/>
            <pc:sldMk cId="4246230259" sldId="488"/>
            <ac:picMk id="4" creationId="{09D38468-9E0E-424B-9622-07E4603F1815}"/>
          </ac:picMkLst>
        </pc:picChg>
        <pc:picChg chg="mod">
          <ac:chgData name="Lowder, Nathan - FPAC-NRCS, NC" userId="aebffd68-daf1-4dd1-abf1-26fe6d39dce1" providerId="ADAL" clId="{15A5591F-EE5B-4526-AA73-2A512FC630A8}" dt="2025-03-27T16:34:13.552" v="1321" actId="962"/>
          <ac:picMkLst>
            <pc:docMk/>
            <pc:sldMk cId="4246230259" sldId="488"/>
            <ac:picMk id="7" creationId="{86328691-B195-42C5-BE2C-596DBC37A2E6}"/>
          </ac:picMkLst>
        </pc:picChg>
        <pc:picChg chg="mod">
          <ac:chgData name="Lowder, Nathan - FPAC-NRCS, NC" userId="aebffd68-daf1-4dd1-abf1-26fe6d39dce1" providerId="ADAL" clId="{15A5591F-EE5B-4526-AA73-2A512FC630A8}" dt="2025-03-27T16:34:16.416" v="1326" actId="962"/>
          <ac:picMkLst>
            <pc:docMk/>
            <pc:sldMk cId="4246230259" sldId="488"/>
            <ac:picMk id="8" creationId="{23D42A67-8C1E-437F-B094-0B6CB139B540}"/>
          </ac:picMkLst>
        </pc:picChg>
      </pc:sldChg>
      <pc:sldChg chg="modSp mod">
        <pc:chgData name="Lowder, Nathan - FPAC-NRCS, NC" userId="aebffd68-daf1-4dd1-abf1-26fe6d39dce1" providerId="ADAL" clId="{15A5591F-EE5B-4526-AA73-2A512FC630A8}" dt="2025-03-27T16:27:54.849" v="1083" actId="962"/>
        <pc:sldMkLst>
          <pc:docMk/>
          <pc:sldMk cId="389363720" sldId="506"/>
        </pc:sldMkLst>
        <pc:spChg chg="mod">
          <ac:chgData name="Lowder, Nathan - FPAC-NRCS, NC" userId="aebffd68-daf1-4dd1-abf1-26fe6d39dce1" providerId="ADAL" clId="{15A5591F-EE5B-4526-AA73-2A512FC630A8}" dt="2025-03-27T15:13:38.989" v="373" actId="1076"/>
          <ac:spMkLst>
            <pc:docMk/>
            <pc:sldMk cId="389363720" sldId="506"/>
            <ac:spMk id="21" creationId="{00000000-0000-0000-0000-000000000000}"/>
          </ac:spMkLst>
        </pc:spChg>
        <pc:spChg chg="mod">
          <ac:chgData name="Lowder, Nathan - FPAC-NRCS, NC" userId="aebffd68-daf1-4dd1-abf1-26fe6d39dce1" providerId="ADAL" clId="{15A5591F-EE5B-4526-AA73-2A512FC630A8}" dt="2025-03-27T15:12:44.268" v="367" actId="1076"/>
          <ac:spMkLst>
            <pc:docMk/>
            <pc:sldMk cId="389363720" sldId="506"/>
            <ac:spMk id="13321" creationId="{00000000-0000-0000-0000-000000000000}"/>
          </ac:spMkLst>
        </pc:spChg>
        <pc:spChg chg="mod">
          <ac:chgData name="Lowder, Nathan - FPAC-NRCS, NC" userId="aebffd68-daf1-4dd1-abf1-26fe6d39dce1" providerId="ADAL" clId="{15A5591F-EE5B-4526-AA73-2A512FC630A8}" dt="2025-03-27T15:12:44.268" v="367" actId="1076"/>
          <ac:spMkLst>
            <pc:docMk/>
            <pc:sldMk cId="389363720" sldId="506"/>
            <ac:spMk id="13323" creationId="{00000000-0000-0000-0000-000000000000}"/>
          </ac:spMkLst>
        </pc:spChg>
        <pc:spChg chg="mod">
          <ac:chgData name="Lowder, Nathan - FPAC-NRCS, NC" userId="aebffd68-daf1-4dd1-abf1-26fe6d39dce1" providerId="ADAL" clId="{15A5591F-EE5B-4526-AA73-2A512FC630A8}" dt="2025-03-27T15:12:44.268" v="367" actId="1076"/>
          <ac:spMkLst>
            <pc:docMk/>
            <pc:sldMk cId="389363720" sldId="506"/>
            <ac:spMk id="13324" creationId="{00000000-0000-0000-0000-000000000000}"/>
          </ac:spMkLst>
        </pc:spChg>
        <pc:spChg chg="mod">
          <ac:chgData name="Lowder, Nathan - FPAC-NRCS, NC" userId="aebffd68-daf1-4dd1-abf1-26fe6d39dce1" providerId="ADAL" clId="{15A5591F-EE5B-4526-AA73-2A512FC630A8}" dt="2025-03-27T15:12:44.268" v="367" actId="1076"/>
          <ac:spMkLst>
            <pc:docMk/>
            <pc:sldMk cId="389363720" sldId="506"/>
            <ac:spMk id="13328" creationId="{00000000-0000-0000-0000-000000000000}"/>
          </ac:spMkLst>
        </pc:spChg>
        <pc:spChg chg="mod">
          <ac:chgData name="Lowder, Nathan - FPAC-NRCS, NC" userId="aebffd68-daf1-4dd1-abf1-26fe6d39dce1" providerId="ADAL" clId="{15A5591F-EE5B-4526-AA73-2A512FC630A8}" dt="2025-03-27T15:12:44.268" v="367" actId="1076"/>
          <ac:spMkLst>
            <pc:docMk/>
            <pc:sldMk cId="389363720" sldId="506"/>
            <ac:spMk id="13330" creationId="{00000000-0000-0000-0000-000000000000}"/>
          </ac:spMkLst>
        </pc:spChg>
        <pc:spChg chg="mod">
          <ac:chgData name="Lowder, Nathan - FPAC-NRCS, NC" userId="aebffd68-daf1-4dd1-abf1-26fe6d39dce1" providerId="ADAL" clId="{15A5591F-EE5B-4526-AA73-2A512FC630A8}" dt="2025-03-27T15:12:44.268" v="367" actId="1076"/>
          <ac:spMkLst>
            <pc:docMk/>
            <pc:sldMk cId="389363720" sldId="506"/>
            <ac:spMk id="13332" creationId="{00000000-0000-0000-0000-000000000000}"/>
          </ac:spMkLst>
        </pc:spChg>
        <pc:spChg chg="mod">
          <ac:chgData name="Lowder, Nathan - FPAC-NRCS, NC" userId="aebffd68-daf1-4dd1-abf1-26fe6d39dce1" providerId="ADAL" clId="{15A5591F-EE5B-4526-AA73-2A512FC630A8}" dt="2025-03-27T15:12:44.268" v="367" actId="1076"/>
          <ac:spMkLst>
            <pc:docMk/>
            <pc:sldMk cId="389363720" sldId="506"/>
            <ac:spMk id="13334" creationId="{00000000-0000-0000-0000-000000000000}"/>
          </ac:spMkLst>
        </pc:spChg>
        <pc:spChg chg="mod">
          <ac:chgData name="Lowder, Nathan - FPAC-NRCS, NC" userId="aebffd68-daf1-4dd1-abf1-26fe6d39dce1" providerId="ADAL" clId="{15A5591F-EE5B-4526-AA73-2A512FC630A8}" dt="2025-03-27T15:12:44.268" v="367" actId="1076"/>
          <ac:spMkLst>
            <pc:docMk/>
            <pc:sldMk cId="389363720" sldId="506"/>
            <ac:spMk id="13335" creationId="{00000000-0000-0000-0000-000000000000}"/>
          </ac:spMkLst>
        </pc:spChg>
        <pc:spChg chg="mod">
          <ac:chgData name="Lowder, Nathan - FPAC-NRCS, NC" userId="aebffd68-daf1-4dd1-abf1-26fe6d39dce1" providerId="ADAL" clId="{15A5591F-EE5B-4526-AA73-2A512FC630A8}" dt="2025-03-27T15:12:44.268" v="367" actId="1076"/>
          <ac:spMkLst>
            <pc:docMk/>
            <pc:sldMk cId="389363720" sldId="506"/>
            <ac:spMk id="13336" creationId="{00000000-0000-0000-0000-000000000000}"/>
          </ac:spMkLst>
        </pc:spChg>
        <pc:spChg chg="mod">
          <ac:chgData name="Lowder, Nathan - FPAC-NRCS, NC" userId="aebffd68-daf1-4dd1-abf1-26fe6d39dce1" providerId="ADAL" clId="{15A5591F-EE5B-4526-AA73-2A512FC630A8}" dt="2025-03-27T15:12:44.268" v="367" actId="1076"/>
          <ac:spMkLst>
            <pc:docMk/>
            <pc:sldMk cId="389363720" sldId="506"/>
            <ac:spMk id="13337" creationId="{00000000-0000-0000-0000-000000000000}"/>
          </ac:spMkLst>
        </pc:spChg>
        <pc:spChg chg="mod">
          <ac:chgData name="Lowder, Nathan - FPAC-NRCS, NC" userId="aebffd68-daf1-4dd1-abf1-26fe6d39dce1" providerId="ADAL" clId="{15A5591F-EE5B-4526-AA73-2A512FC630A8}" dt="2025-03-27T15:13:34.244" v="372" actId="1076"/>
          <ac:spMkLst>
            <pc:docMk/>
            <pc:sldMk cId="389363720" sldId="506"/>
            <ac:spMk id="13338" creationId="{00000000-0000-0000-0000-000000000000}"/>
          </ac:spMkLst>
        </pc:spChg>
        <pc:grpChg chg="mod">
          <ac:chgData name="Lowder, Nathan - FPAC-NRCS, NC" userId="aebffd68-daf1-4dd1-abf1-26fe6d39dce1" providerId="ADAL" clId="{15A5591F-EE5B-4526-AA73-2A512FC630A8}" dt="2025-03-27T16:27:54.849" v="1083" actId="962"/>
          <ac:grpSpMkLst>
            <pc:docMk/>
            <pc:sldMk cId="389363720" sldId="506"/>
            <ac:grpSpMk id="13341" creationId="{00000000-0000-0000-0000-000000000000}"/>
          </ac:grpSpMkLst>
        </pc:grpChg>
      </pc:sldChg>
      <pc:sldChg chg="delSp modSp mod">
        <pc:chgData name="Lowder, Nathan - FPAC-NRCS, NC" userId="aebffd68-daf1-4dd1-abf1-26fe6d39dce1" providerId="ADAL" clId="{15A5591F-EE5B-4526-AA73-2A512FC630A8}" dt="2025-03-27T16:34:09.425" v="1320" actId="962"/>
        <pc:sldMkLst>
          <pc:docMk/>
          <pc:sldMk cId="1303631894" sldId="509"/>
        </pc:sldMkLst>
        <pc:spChg chg="mod">
          <ac:chgData name="Lowder, Nathan - FPAC-NRCS, NC" userId="aebffd68-daf1-4dd1-abf1-26fe6d39dce1" providerId="ADAL" clId="{15A5591F-EE5B-4526-AA73-2A512FC630A8}" dt="2025-03-27T16:34:04.394" v="1314" actId="962"/>
          <ac:spMkLst>
            <pc:docMk/>
            <pc:sldMk cId="1303631894" sldId="509"/>
            <ac:spMk id="2" creationId="{4625DE31-F89D-47B1-B2D4-377D24D329CA}"/>
          </ac:spMkLst>
        </pc:spChg>
        <pc:spChg chg="del mod">
          <ac:chgData name="Lowder, Nathan - FPAC-NRCS, NC" userId="aebffd68-daf1-4dd1-abf1-26fe6d39dce1" providerId="ADAL" clId="{15A5591F-EE5B-4526-AA73-2A512FC630A8}" dt="2025-03-27T15:31:04.118" v="643" actId="478"/>
          <ac:spMkLst>
            <pc:docMk/>
            <pc:sldMk cId="1303631894" sldId="509"/>
            <ac:spMk id="6" creationId="{84895E47-DC67-4FB9-88D8-E6D873D2A812}"/>
          </ac:spMkLst>
        </pc:spChg>
        <pc:spChg chg="mod">
          <ac:chgData name="Lowder, Nathan - FPAC-NRCS, NC" userId="aebffd68-daf1-4dd1-abf1-26fe6d39dce1" providerId="ADAL" clId="{15A5591F-EE5B-4526-AA73-2A512FC630A8}" dt="2025-03-27T16:34:05.866" v="1316" actId="962"/>
          <ac:spMkLst>
            <pc:docMk/>
            <pc:sldMk cId="1303631894" sldId="509"/>
            <ac:spMk id="10" creationId="{7E48E06D-2EF1-4E34-9C4B-36AF5B847D20}"/>
          </ac:spMkLst>
        </pc:spChg>
        <pc:spChg chg="mod">
          <ac:chgData name="Lowder, Nathan - FPAC-NRCS, NC" userId="aebffd68-daf1-4dd1-abf1-26fe6d39dce1" providerId="ADAL" clId="{15A5591F-EE5B-4526-AA73-2A512FC630A8}" dt="2025-03-27T16:34:06.397" v="1317" actId="962"/>
          <ac:spMkLst>
            <pc:docMk/>
            <pc:sldMk cId="1303631894" sldId="509"/>
            <ac:spMk id="11" creationId="{2313B79A-1E80-4C48-A0C6-B1BF523909A9}"/>
          </ac:spMkLst>
        </pc:spChg>
        <pc:spChg chg="mod">
          <ac:chgData name="Lowder, Nathan - FPAC-NRCS, NC" userId="aebffd68-daf1-4dd1-abf1-26fe6d39dce1" providerId="ADAL" clId="{15A5591F-EE5B-4526-AA73-2A512FC630A8}" dt="2025-03-27T16:34:08.291" v="1318" actId="962"/>
          <ac:spMkLst>
            <pc:docMk/>
            <pc:sldMk cId="1303631894" sldId="509"/>
            <ac:spMk id="12" creationId="{79D88D43-C6F9-4825-A55B-4AACE187CDFC}"/>
          </ac:spMkLst>
        </pc:spChg>
        <pc:spChg chg="mod">
          <ac:chgData name="Lowder, Nathan - FPAC-NRCS, NC" userId="aebffd68-daf1-4dd1-abf1-26fe6d39dce1" providerId="ADAL" clId="{15A5591F-EE5B-4526-AA73-2A512FC630A8}" dt="2025-03-27T16:34:08.900" v="1319" actId="962"/>
          <ac:spMkLst>
            <pc:docMk/>
            <pc:sldMk cId="1303631894" sldId="509"/>
            <ac:spMk id="13" creationId="{E94D4A49-B526-43BF-BCF3-A0E3C2148822}"/>
          </ac:spMkLst>
        </pc:spChg>
        <pc:spChg chg="mod">
          <ac:chgData name="Lowder, Nathan - FPAC-NRCS, NC" userId="aebffd68-daf1-4dd1-abf1-26fe6d39dce1" providerId="ADAL" clId="{15A5591F-EE5B-4526-AA73-2A512FC630A8}" dt="2025-03-27T16:34:09.425" v="1320" actId="962"/>
          <ac:spMkLst>
            <pc:docMk/>
            <pc:sldMk cId="1303631894" sldId="509"/>
            <ac:spMk id="14" creationId="{59E8066E-1CE8-4370-BA2E-4B31375D1F5B}"/>
          </ac:spMkLst>
        </pc:spChg>
        <pc:picChg chg="mod">
          <ac:chgData name="Lowder, Nathan - FPAC-NRCS, NC" userId="aebffd68-daf1-4dd1-abf1-26fe6d39dce1" providerId="ADAL" clId="{15A5591F-EE5B-4526-AA73-2A512FC630A8}" dt="2025-03-27T16:28:38.601" v="1148" actId="962"/>
          <ac:picMkLst>
            <pc:docMk/>
            <pc:sldMk cId="1303631894" sldId="509"/>
            <ac:picMk id="4" creationId="{7AE52C99-073E-43DA-8879-93BC773808A6}"/>
          </ac:picMkLst>
        </pc:picChg>
        <pc:picChg chg="mod">
          <ac:chgData name="Lowder, Nathan - FPAC-NRCS, NC" userId="aebffd68-daf1-4dd1-abf1-26fe6d39dce1" providerId="ADAL" clId="{15A5591F-EE5B-4526-AA73-2A512FC630A8}" dt="2025-03-27T16:28:38.033" v="1147" actId="962"/>
          <ac:picMkLst>
            <pc:docMk/>
            <pc:sldMk cId="1303631894" sldId="509"/>
            <ac:picMk id="5" creationId="{240565F5-D194-47D1-8E46-3D7205C6D88B}"/>
          </ac:picMkLst>
        </pc:picChg>
        <pc:picChg chg="mod">
          <ac:chgData name="Lowder, Nathan - FPAC-NRCS, NC" userId="aebffd68-daf1-4dd1-abf1-26fe6d39dce1" providerId="ADAL" clId="{15A5591F-EE5B-4526-AA73-2A512FC630A8}" dt="2025-03-27T16:34:05" v="1315" actId="962"/>
          <ac:picMkLst>
            <pc:docMk/>
            <pc:sldMk cId="1303631894" sldId="509"/>
            <ac:picMk id="7" creationId="{AECE1038-2BF8-4CA9-B371-31ACC93944E9}"/>
          </ac:picMkLst>
        </pc:picChg>
        <pc:picChg chg="mod">
          <ac:chgData name="Lowder, Nathan - FPAC-NRCS, NC" userId="aebffd68-daf1-4dd1-abf1-26fe6d39dce1" providerId="ADAL" clId="{15A5591F-EE5B-4526-AA73-2A512FC630A8}" dt="2025-03-27T16:28:39.217" v="1149" actId="962"/>
          <ac:picMkLst>
            <pc:docMk/>
            <pc:sldMk cId="1303631894" sldId="509"/>
            <ac:picMk id="8" creationId="{AF4DE5A8-7D35-49ED-828F-B7068EFE7DC3}"/>
          </ac:picMkLst>
        </pc:picChg>
        <pc:picChg chg="mod">
          <ac:chgData name="Lowder, Nathan - FPAC-NRCS, NC" userId="aebffd68-daf1-4dd1-abf1-26fe6d39dce1" providerId="ADAL" clId="{15A5591F-EE5B-4526-AA73-2A512FC630A8}" dt="2025-03-27T16:28:39.825" v="1150" actId="962"/>
          <ac:picMkLst>
            <pc:docMk/>
            <pc:sldMk cId="1303631894" sldId="509"/>
            <ac:picMk id="9" creationId="{35ACBA22-F48A-43F7-AAA1-4E9A8B66307E}"/>
          </ac:picMkLst>
        </pc:picChg>
      </pc:sldChg>
      <pc:sldChg chg="modSp mod">
        <pc:chgData name="Lowder, Nathan - FPAC-NRCS, NC" userId="aebffd68-daf1-4dd1-abf1-26fe6d39dce1" providerId="ADAL" clId="{15A5591F-EE5B-4526-AA73-2A512FC630A8}" dt="2025-03-27T15:22:26.067" v="470" actId="14100"/>
        <pc:sldMkLst>
          <pc:docMk/>
          <pc:sldMk cId="783501429" sldId="512"/>
        </pc:sldMkLst>
        <pc:spChg chg="mod">
          <ac:chgData name="Lowder, Nathan - FPAC-NRCS, NC" userId="aebffd68-daf1-4dd1-abf1-26fe6d39dce1" providerId="ADAL" clId="{15A5591F-EE5B-4526-AA73-2A512FC630A8}" dt="2025-03-27T15:20:43.685" v="464" actId="1076"/>
          <ac:spMkLst>
            <pc:docMk/>
            <pc:sldMk cId="783501429" sldId="512"/>
            <ac:spMk id="2" creationId="{ED28638E-14FA-4231-A770-91E34077C07F}"/>
          </ac:spMkLst>
        </pc:spChg>
        <pc:spChg chg="mod">
          <ac:chgData name="Lowder, Nathan - FPAC-NRCS, NC" userId="aebffd68-daf1-4dd1-abf1-26fe6d39dce1" providerId="ADAL" clId="{15A5591F-EE5B-4526-AA73-2A512FC630A8}" dt="2025-03-27T15:20:36.300" v="463" actId="20577"/>
          <ac:spMkLst>
            <pc:docMk/>
            <pc:sldMk cId="783501429" sldId="512"/>
            <ac:spMk id="4" creationId="{92C9D790-E6FF-4D23-B896-8FB223C4500E}"/>
          </ac:spMkLst>
        </pc:spChg>
        <pc:spChg chg="mod">
          <ac:chgData name="Lowder, Nathan - FPAC-NRCS, NC" userId="aebffd68-daf1-4dd1-abf1-26fe6d39dce1" providerId="ADAL" clId="{15A5591F-EE5B-4526-AA73-2A512FC630A8}" dt="2025-03-27T15:22:26.067" v="470" actId="14100"/>
          <ac:spMkLst>
            <pc:docMk/>
            <pc:sldMk cId="783501429" sldId="512"/>
            <ac:spMk id="53" creationId="{C0390B84-BF40-486B-A225-BBB07AAB48C3}"/>
          </ac:spMkLst>
        </pc:spChg>
        <pc:picChg chg="mod">
          <ac:chgData name="Lowder, Nathan - FPAC-NRCS, NC" userId="aebffd68-daf1-4dd1-abf1-26fe6d39dce1" providerId="ADAL" clId="{15A5591F-EE5B-4526-AA73-2A512FC630A8}" dt="2025-03-27T15:21:05.373" v="465" actId="1076"/>
          <ac:picMkLst>
            <pc:docMk/>
            <pc:sldMk cId="783501429" sldId="512"/>
            <ac:picMk id="52" creationId="{9AC5B821-0741-40C8-ABB2-E84CB07630E8}"/>
          </ac:picMkLst>
        </pc:picChg>
      </pc:sldChg>
      <pc:sldChg chg="del">
        <pc:chgData name="Lowder, Nathan - FPAC-NRCS, NC" userId="aebffd68-daf1-4dd1-abf1-26fe6d39dce1" providerId="ADAL" clId="{15A5591F-EE5B-4526-AA73-2A512FC630A8}" dt="2025-03-27T15:39:12.841" v="947" actId="47"/>
        <pc:sldMkLst>
          <pc:docMk/>
          <pc:sldMk cId="3975193563" sldId="876"/>
        </pc:sldMkLst>
      </pc:sldChg>
      <pc:sldChg chg="delSp modSp mod">
        <pc:chgData name="Lowder, Nathan - FPAC-NRCS, NC" userId="aebffd68-daf1-4dd1-abf1-26fe6d39dce1" providerId="ADAL" clId="{15A5591F-EE5B-4526-AA73-2A512FC630A8}" dt="2025-03-27T16:19:49.487" v="978" actId="962"/>
        <pc:sldMkLst>
          <pc:docMk/>
          <pc:sldMk cId="3027348834" sldId="880"/>
        </pc:sldMkLst>
        <pc:spChg chg="del mod">
          <ac:chgData name="Lowder, Nathan - FPAC-NRCS, NC" userId="aebffd68-daf1-4dd1-abf1-26fe6d39dce1" providerId="ADAL" clId="{15A5591F-EE5B-4526-AA73-2A512FC630A8}" dt="2025-03-27T14:36:26.326" v="143" actId="478"/>
          <ac:spMkLst>
            <pc:docMk/>
            <pc:sldMk cId="3027348834" sldId="880"/>
            <ac:spMk id="6" creationId="{E1B126CE-6218-4482-902B-E697E54A6082}"/>
          </ac:spMkLst>
        </pc:spChg>
        <pc:graphicFrameChg chg="mod">
          <ac:chgData name="Lowder, Nathan - FPAC-NRCS, NC" userId="aebffd68-daf1-4dd1-abf1-26fe6d39dce1" providerId="ADAL" clId="{15A5591F-EE5B-4526-AA73-2A512FC630A8}" dt="2025-03-27T16:19:49.487" v="978" actId="962"/>
          <ac:graphicFrameMkLst>
            <pc:docMk/>
            <pc:sldMk cId="3027348834" sldId="880"/>
            <ac:graphicFrameMk id="5" creationId="{D3B8F79F-0D29-4DAF-952E-A73AC09402D9}"/>
          </ac:graphicFrameMkLst>
        </pc:graphicFrameChg>
      </pc:sldChg>
      <pc:sldChg chg="modSp mod">
        <pc:chgData name="Lowder, Nathan - FPAC-NRCS, NC" userId="aebffd68-daf1-4dd1-abf1-26fe6d39dce1" providerId="ADAL" clId="{15A5591F-EE5B-4526-AA73-2A512FC630A8}" dt="2025-03-27T16:26:52.298" v="1058" actId="962"/>
        <pc:sldMkLst>
          <pc:docMk/>
          <pc:sldMk cId="1367956244" sldId="895"/>
        </pc:sldMkLst>
        <pc:picChg chg="mod">
          <ac:chgData name="Lowder, Nathan - FPAC-NRCS, NC" userId="aebffd68-daf1-4dd1-abf1-26fe6d39dce1" providerId="ADAL" clId="{15A5591F-EE5B-4526-AA73-2A512FC630A8}" dt="2025-03-27T16:26:52.298" v="1058" actId="962"/>
          <ac:picMkLst>
            <pc:docMk/>
            <pc:sldMk cId="1367956244" sldId="895"/>
            <ac:picMk id="2" creationId="{00000000-0000-0000-0000-000000000000}"/>
          </ac:picMkLst>
        </pc:picChg>
      </pc:sldChg>
      <pc:sldChg chg="modSp mod">
        <pc:chgData name="Lowder, Nathan - FPAC-NRCS, NC" userId="aebffd68-daf1-4dd1-abf1-26fe6d39dce1" providerId="ADAL" clId="{15A5591F-EE5B-4526-AA73-2A512FC630A8}" dt="2025-03-27T16:26:55.097" v="1060" actId="962"/>
        <pc:sldMkLst>
          <pc:docMk/>
          <pc:sldMk cId="2374825413" sldId="896"/>
        </pc:sldMkLst>
        <pc:spChg chg="mod">
          <ac:chgData name="Lowder, Nathan - FPAC-NRCS, NC" userId="aebffd68-daf1-4dd1-abf1-26fe6d39dce1" providerId="ADAL" clId="{15A5591F-EE5B-4526-AA73-2A512FC630A8}" dt="2025-03-27T15:05:04.505" v="326" actId="255"/>
          <ac:spMkLst>
            <pc:docMk/>
            <pc:sldMk cId="2374825413" sldId="896"/>
            <ac:spMk id="7" creationId="{00000000-0000-0000-0000-000000000000}"/>
          </ac:spMkLst>
        </pc:spChg>
        <pc:spChg chg="mod">
          <ac:chgData name="Lowder, Nathan - FPAC-NRCS, NC" userId="aebffd68-daf1-4dd1-abf1-26fe6d39dce1" providerId="ADAL" clId="{15A5591F-EE5B-4526-AA73-2A512FC630A8}" dt="2025-03-27T15:04:51.155" v="325" actId="1076"/>
          <ac:spMkLst>
            <pc:docMk/>
            <pc:sldMk cId="2374825413" sldId="896"/>
            <ac:spMk id="9" creationId="{00000000-0000-0000-0000-000000000000}"/>
          </ac:spMkLst>
        </pc:spChg>
        <pc:spChg chg="mod">
          <ac:chgData name="Lowder, Nathan - FPAC-NRCS, NC" userId="aebffd68-daf1-4dd1-abf1-26fe6d39dce1" providerId="ADAL" clId="{15A5591F-EE5B-4526-AA73-2A512FC630A8}" dt="2025-03-27T15:04:43.524" v="324" actId="1076"/>
          <ac:spMkLst>
            <pc:docMk/>
            <pc:sldMk cId="2374825413" sldId="896"/>
            <ac:spMk id="10" creationId="{00000000-0000-0000-0000-000000000000}"/>
          </ac:spMkLst>
        </pc:spChg>
        <pc:picChg chg="mod">
          <ac:chgData name="Lowder, Nathan - FPAC-NRCS, NC" userId="aebffd68-daf1-4dd1-abf1-26fe6d39dce1" providerId="ADAL" clId="{15A5591F-EE5B-4526-AA73-2A512FC630A8}" dt="2025-03-27T16:26:54.503" v="1059" actId="962"/>
          <ac:picMkLst>
            <pc:docMk/>
            <pc:sldMk cId="2374825413" sldId="896"/>
            <ac:picMk id="8" creationId="{00000000-0000-0000-0000-000000000000}"/>
          </ac:picMkLst>
        </pc:picChg>
        <pc:picChg chg="mod">
          <ac:chgData name="Lowder, Nathan - FPAC-NRCS, NC" userId="aebffd68-daf1-4dd1-abf1-26fe6d39dce1" providerId="ADAL" clId="{15A5591F-EE5B-4526-AA73-2A512FC630A8}" dt="2025-03-27T16:26:55.097" v="1060" actId="962"/>
          <ac:picMkLst>
            <pc:docMk/>
            <pc:sldMk cId="2374825413" sldId="896"/>
            <ac:picMk id="11" creationId="{2BBB0246-1596-408D-A59B-828CC1589F8C}"/>
          </ac:picMkLst>
        </pc:picChg>
      </pc:sldChg>
      <pc:sldChg chg="modSp mod">
        <pc:chgData name="Lowder, Nathan - FPAC-NRCS, NC" userId="aebffd68-daf1-4dd1-abf1-26fe6d39dce1" providerId="ADAL" clId="{15A5591F-EE5B-4526-AA73-2A512FC630A8}" dt="2025-03-27T16:20:54.103" v="1004" actId="962"/>
        <pc:sldMkLst>
          <pc:docMk/>
          <pc:sldMk cId="3590951681" sldId="898"/>
        </pc:sldMkLst>
        <pc:picChg chg="mod">
          <ac:chgData name="Lowder, Nathan - FPAC-NRCS, NC" userId="aebffd68-daf1-4dd1-abf1-26fe6d39dce1" providerId="ADAL" clId="{15A5591F-EE5B-4526-AA73-2A512FC630A8}" dt="2025-03-27T16:20:54.103" v="1004" actId="962"/>
          <ac:picMkLst>
            <pc:docMk/>
            <pc:sldMk cId="3590951681" sldId="898"/>
            <ac:picMk id="5" creationId="{79389C60-8B1E-4901-9D98-707D215E41A5}"/>
          </ac:picMkLst>
        </pc:picChg>
      </pc:sldChg>
      <pc:sldChg chg="modSp mod">
        <pc:chgData name="Lowder, Nathan - FPAC-NRCS, NC" userId="aebffd68-daf1-4dd1-abf1-26fe6d39dce1" providerId="ADAL" clId="{15A5591F-EE5B-4526-AA73-2A512FC630A8}" dt="2025-03-27T16:26:58.583" v="1063" actId="962"/>
        <pc:sldMkLst>
          <pc:docMk/>
          <pc:sldMk cId="827050917" sldId="899"/>
        </pc:sldMkLst>
        <pc:spChg chg="mod">
          <ac:chgData name="Lowder, Nathan - FPAC-NRCS, NC" userId="aebffd68-daf1-4dd1-abf1-26fe6d39dce1" providerId="ADAL" clId="{15A5591F-EE5B-4526-AA73-2A512FC630A8}" dt="2025-03-27T15:06:35.491" v="339" actId="1076"/>
          <ac:spMkLst>
            <pc:docMk/>
            <pc:sldMk cId="827050917" sldId="899"/>
            <ac:spMk id="3" creationId="{CE5D6FBE-5CB3-8D5E-07C4-3A8E8DD59ACC}"/>
          </ac:spMkLst>
        </pc:spChg>
        <pc:picChg chg="mod">
          <ac:chgData name="Lowder, Nathan - FPAC-NRCS, NC" userId="aebffd68-daf1-4dd1-abf1-26fe6d39dce1" providerId="ADAL" clId="{15A5591F-EE5B-4526-AA73-2A512FC630A8}" dt="2025-03-27T16:26:58.583" v="1063" actId="962"/>
          <ac:picMkLst>
            <pc:docMk/>
            <pc:sldMk cId="827050917" sldId="899"/>
            <ac:picMk id="6" creationId="{4E85B7DC-3473-7B27-D1E6-FBA6F5F7C3B0}"/>
          </ac:picMkLst>
        </pc:picChg>
      </pc:sldChg>
      <pc:sldChg chg="delSp modSp mod">
        <pc:chgData name="Lowder, Nathan - FPAC-NRCS, NC" userId="aebffd68-daf1-4dd1-abf1-26fe6d39dce1" providerId="ADAL" clId="{15A5591F-EE5B-4526-AA73-2A512FC630A8}" dt="2025-03-27T16:26:57.784" v="1062" actId="962"/>
        <pc:sldMkLst>
          <pc:docMk/>
          <pc:sldMk cId="1570856732" sldId="900"/>
        </pc:sldMkLst>
        <pc:spChg chg="mod">
          <ac:chgData name="Lowder, Nathan - FPAC-NRCS, NC" userId="aebffd68-daf1-4dd1-abf1-26fe6d39dce1" providerId="ADAL" clId="{15A5591F-EE5B-4526-AA73-2A512FC630A8}" dt="2025-03-27T15:06:19.314" v="336" actId="1076"/>
          <ac:spMkLst>
            <pc:docMk/>
            <pc:sldMk cId="1570856732" sldId="900"/>
            <ac:spMk id="3" creationId="{B9260467-69E5-62D9-D13A-882DE2D867D8}"/>
          </ac:spMkLst>
        </pc:spChg>
        <pc:spChg chg="del mod">
          <ac:chgData name="Lowder, Nathan - FPAC-NRCS, NC" userId="aebffd68-daf1-4dd1-abf1-26fe6d39dce1" providerId="ADAL" clId="{15A5591F-EE5B-4526-AA73-2A512FC630A8}" dt="2025-03-27T15:05:58.118" v="333" actId="478"/>
          <ac:spMkLst>
            <pc:docMk/>
            <pc:sldMk cId="1570856732" sldId="900"/>
            <ac:spMk id="7" creationId="{5866AC15-B0E1-2A1A-F8B7-ED7AD7A30754}"/>
          </ac:spMkLst>
        </pc:spChg>
        <pc:picChg chg="mod">
          <ac:chgData name="Lowder, Nathan - FPAC-NRCS, NC" userId="aebffd68-daf1-4dd1-abf1-26fe6d39dce1" providerId="ADAL" clId="{15A5591F-EE5B-4526-AA73-2A512FC630A8}" dt="2025-03-27T16:26:57.784" v="1062" actId="962"/>
          <ac:picMkLst>
            <pc:docMk/>
            <pc:sldMk cId="1570856732" sldId="900"/>
            <ac:picMk id="6" creationId="{E5FF3DDD-35CA-D005-5B59-ABE5815B861F}"/>
          </ac:picMkLst>
        </pc:picChg>
      </pc:sldChg>
      <pc:sldChg chg="delSp modSp mod">
        <pc:chgData name="Lowder, Nathan - FPAC-NRCS, NC" userId="aebffd68-daf1-4dd1-abf1-26fe6d39dce1" providerId="ADAL" clId="{15A5591F-EE5B-4526-AA73-2A512FC630A8}" dt="2025-03-27T16:26:56.464" v="1061" actId="962"/>
        <pc:sldMkLst>
          <pc:docMk/>
          <pc:sldMk cId="3368689077" sldId="901"/>
        </pc:sldMkLst>
        <pc:spChg chg="del mod">
          <ac:chgData name="Lowder, Nathan - FPAC-NRCS, NC" userId="aebffd68-daf1-4dd1-abf1-26fe6d39dce1" providerId="ADAL" clId="{15A5591F-EE5B-4526-AA73-2A512FC630A8}" dt="2025-03-27T15:05:29.794" v="329" actId="478"/>
          <ac:spMkLst>
            <pc:docMk/>
            <pc:sldMk cId="3368689077" sldId="901"/>
            <ac:spMk id="7" creationId="{4EB91FAB-2514-7B98-3182-7F459593BFB2}"/>
          </ac:spMkLst>
        </pc:spChg>
        <pc:picChg chg="mod">
          <ac:chgData name="Lowder, Nathan - FPAC-NRCS, NC" userId="aebffd68-daf1-4dd1-abf1-26fe6d39dce1" providerId="ADAL" clId="{15A5591F-EE5B-4526-AA73-2A512FC630A8}" dt="2025-03-27T16:26:56.464" v="1061" actId="962"/>
          <ac:picMkLst>
            <pc:docMk/>
            <pc:sldMk cId="3368689077" sldId="901"/>
            <ac:picMk id="6" creationId="{4405CF28-2063-6E60-7D4E-7788ACB0D3DC}"/>
          </ac:picMkLst>
        </pc:picChg>
      </pc:sldChg>
      <pc:sldChg chg="modSp mod">
        <pc:chgData name="Lowder, Nathan - FPAC-NRCS, NC" userId="aebffd68-daf1-4dd1-abf1-26fe6d39dce1" providerId="ADAL" clId="{15A5591F-EE5B-4526-AA73-2A512FC630A8}" dt="2025-03-27T17:05:10.992" v="1339" actId="20577"/>
        <pc:sldMkLst>
          <pc:docMk/>
          <pc:sldMk cId="2656189543" sldId="903"/>
        </pc:sldMkLst>
        <pc:spChg chg="mod">
          <ac:chgData name="Lowder, Nathan - FPAC-NRCS, NC" userId="aebffd68-daf1-4dd1-abf1-26fe6d39dce1" providerId="ADAL" clId="{15A5591F-EE5B-4526-AA73-2A512FC630A8}" dt="2025-03-27T17:05:10.992" v="1339" actId="20577"/>
          <ac:spMkLst>
            <pc:docMk/>
            <pc:sldMk cId="2656189543" sldId="903"/>
            <ac:spMk id="2" creationId="{00000000-0000-0000-0000-000000000000}"/>
          </ac:spMkLst>
        </pc:spChg>
        <pc:picChg chg="mod">
          <ac:chgData name="Lowder, Nathan - FPAC-NRCS, NC" userId="aebffd68-daf1-4dd1-abf1-26fe6d39dce1" providerId="ADAL" clId="{15A5591F-EE5B-4526-AA73-2A512FC630A8}" dt="2025-03-27T16:26:41.720" v="1052" actId="962"/>
          <ac:picMkLst>
            <pc:docMk/>
            <pc:sldMk cId="2656189543" sldId="903"/>
            <ac:picMk id="3" creationId="{00000000-0000-0000-0000-000000000000}"/>
          </ac:picMkLst>
        </pc:picChg>
      </pc:sldChg>
      <pc:sldChg chg="modSp mod">
        <pc:chgData name="Lowder, Nathan - FPAC-NRCS, NC" userId="aebffd68-daf1-4dd1-abf1-26fe6d39dce1" providerId="ADAL" clId="{15A5591F-EE5B-4526-AA73-2A512FC630A8}" dt="2025-03-27T16:32:00.107" v="1250" actId="962"/>
        <pc:sldMkLst>
          <pc:docMk/>
          <pc:sldMk cId="3126416610" sldId="904"/>
        </pc:sldMkLst>
        <pc:spChg chg="mod">
          <ac:chgData name="Lowder, Nathan - FPAC-NRCS, NC" userId="aebffd68-daf1-4dd1-abf1-26fe6d39dce1" providerId="ADAL" clId="{15A5591F-EE5B-4526-AA73-2A512FC630A8}" dt="2025-03-27T16:31:43.663" v="1232" actId="962"/>
          <ac:spMkLst>
            <pc:docMk/>
            <pc:sldMk cId="3126416610" sldId="904"/>
            <ac:spMk id="2" creationId="{8C804AE5-69C0-494A-888F-5B4847E939B1}"/>
          </ac:spMkLst>
        </pc:spChg>
        <pc:spChg chg="mod">
          <ac:chgData name="Lowder, Nathan - FPAC-NRCS, NC" userId="aebffd68-daf1-4dd1-abf1-26fe6d39dce1" providerId="ADAL" clId="{15A5591F-EE5B-4526-AA73-2A512FC630A8}" dt="2025-03-27T16:31:56.776" v="1246" actId="962"/>
          <ac:spMkLst>
            <pc:docMk/>
            <pc:sldMk cId="3126416610" sldId="904"/>
            <ac:spMk id="3" creationId="{3B5180A0-44FD-46CC-5889-CEABD3F100B5}"/>
          </ac:spMkLst>
        </pc:spChg>
        <pc:spChg chg="mod">
          <ac:chgData name="Lowder, Nathan - FPAC-NRCS, NC" userId="aebffd68-daf1-4dd1-abf1-26fe6d39dce1" providerId="ADAL" clId="{15A5591F-EE5B-4526-AA73-2A512FC630A8}" dt="2025-03-27T16:31:57.852" v="1247" actId="962"/>
          <ac:spMkLst>
            <pc:docMk/>
            <pc:sldMk cId="3126416610" sldId="904"/>
            <ac:spMk id="4" creationId="{5FC9A381-9E59-1A33-716B-5AFC67FEF1DD}"/>
          </ac:spMkLst>
        </pc:spChg>
        <pc:spChg chg="mod">
          <ac:chgData name="Lowder, Nathan - FPAC-NRCS, NC" userId="aebffd68-daf1-4dd1-abf1-26fe6d39dce1" providerId="ADAL" clId="{15A5591F-EE5B-4526-AA73-2A512FC630A8}" dt="2025-03-27T16:31:44.160" v="1233" actId="962"/>
          <ac:spMkLst>
            <pc:docMk/>
            <pc:sldMk cId="3126416610" sldId="904"/>
            <ac:spMk id="5" creationId="{9EAF36EA-0F5C-4BCC-A5E2-ED5680D1642A}"/>
          </ac:spMkLst>
        </pc:spChg>
        <pc:spChg chg="mod">
          <ac:chgData name="Lowder, Nathan - FPAC-NRCS, NC" userId="aebffd68-daf1-4dd1-abf1-26fe6d39dce1" providerId="ADAL" clId="{15A5591F-EE5B-4526-AA73-2A512FC630A8}" dt="2025-03-27T16:31:46.616" v="1234" actId="962"/>
          <ac:spMkLst>
            <pc:docMk/>
            <pc:sldMk cId="3126416610" sldId="904"/>
            <ac:spMk id="6" creationId="{A2ED9DD0-2829-47B5-830C-CCF5C5EBCB71}"/>
          </ac:spMkLst>
        </pc:spChg>
        <pc:spChg chg="mod">
          <ac:chgData name="Lowder, Nathan - FPAC-NRCS, NC" userId="aebffd68-daf1-4dd1-abf1-26fe6d39dce1" providerId="ADAL" clId="{15A5591F-EE5B-4526-AA73-2A512FC630A8}" dt="2025-03-27T16:31:47.208" v="1235" actId="962"/>
          <ac:spMkLst>
            <pc:docMk/>
            <pc:sldMk cId="3126416610" sldId="904"/>
            <ac:spMk id="7" creationId="{4324079D-C832-4D2D-BDC9-CA39B9A1A0AF}"/>
          </ac:spMkLst>
        </pc:spChg>
        <pc:spChg chg="mod">
          <ac:chgData name="Lowder, Nathan - FPAC-NRCS, NC" userId="aebffd68-daf1-4dd1-abf1-26fe6d39dce1" providerId="ADAL" clId="{15A5591F-EE5B-4526-AA73-2A512FC630A8}" dt="2025-03-27T16:31:47.781" v="1236" actId="962"/>
          <ac:spMkLst>
            <pc:docMk/>
            <pc:sldMk cId="3126416610" sldId="904"/>
            <ac:spMk id="8" creationId="{FEECC5EA-E3B1-4EEE-AE0D-2C59EE9B61C4}"/>
          </ac:spMkLst>
        </pc:spChg>
        <pc:spChg chg="mod">
          <ac:chgData name="Lowder, Nathan - FPAC-NRCS, NC" userId="aebffd68-daf1-4dd1-abf1-26fe6d39dce1" providerId="ADAL" clId="{15A5591F-EE5B-4526-AA73-2A512FC630A8}" dt="2025-03-27T16:31:48.707" v="1237" actId="962"/>
          <ac:spMkLst>
            <pc:docMk/>
            <pc:sldMk cId="3126416610" sldId="904"/>
            <ac:spMk id="9" creationId="{25512C38-53E3-4DC5-8906-541D4FF339C9}"/>
          </ac:spMkLst>
        </pc:spChg>
        <pc:spChg chg="mod">
          <ac:chgData name="Lowder, Nathan - FPAC-NRCS, NC" userId="aebffd68-daf1-4dd1-abf1-26fe6d39dce1" providerId="ADAL" clId="{15A5591F-EE5B-4526-AA73-2A512FC630A8}" dt="2025-03-27T16:31:49.244" v="1238" actId="962"/>
          <ac:spMkLst>
            <pc:docMk/>
            <pc:sldMk cId="3126416610" sldId="904"/>
            <ac:spMk id="10" creationId="{F36E7F96-F8B5-4E72-A294-25A3F937CA4C}"/>
          </ac:spMkLst>
        </pc:spChg>
        <pc:spChg chg="mod">
          <ac:chgData name="Lowder, Nathan - FPAC-NRCS, NC" userId="aebffd68-daf1-4dd1-abf1-26fe6d39dce1" providerId="ADAL" clId="{15A5591F-EE5B-4526-AA73-2A512FC630A8}" dt="2025-03-27T16:31:50.035" v="1239" actId="962"/>
          <ac:spMkLst>
            <pc:docMk/>
            <pc:sldMk cId="3126416610" sldId="904"/>
            <ac:spMk id="11" creationId="{1F0967EF-2961-437C-A253-99CE0154F4C0}"/>
          </ac:spMkLst>
        </pc:spChg>
        <pc:spChg chg="mod">
          <ac:chgData name="Lowder, Nathan - FPAC-NRCS, NC" userId="aebffd68-daf1-4dd1-abf1-26fe6d39dce1" providerId="ADAL" clId="{15A5591F-EE5B-4526-AA73-2A512FC630A8}" dt="2025-03-27T16:31:50.532" v="1240" actId="962"/>
          <ac:spMkLst>
            <pc:docMk/>
            <pc:sldMk cId="3126416610" sldId="904"/>
            <ac:spMk id="12" creationId="{7BA4C674-EA1B-4A0C-8362-4CAB25A6C1B5}"/>
          </ac:spMkLst>
        </pc:spChg>
        <pc:spChg chg="mod">
          <ac:chgData name="Lowder, Nathan - FPAC-NRCS, NC" userId="aebffd68-daf1-4dd1-abf1-26fe6d39dce1" providerId="ADAL" clId="{15A5591F-EE5B-4526-AA73-2A512FC630A8}" dt="2025-03-27T16:31:51.099" v="1241" actId="962"/>
          <ac:spMkLst>
            <pc:docMk/>
            <pc:sldMk cId="3126416610" sldId="904"/>
            <ac:spMk id="13" creationId="{CFBF1960-7AF9-4195-A7BF-B99A7967A13A}"/>
          </ac:spMkLst>
        </pc:spChg>
        <pc:spChg chg="mod">
          <ac:chgData name="Lowder, Nathan - FPAC-NRCS, NC" userId="aebffd68-daf1-4dd1-abf1-26fe6d39dce1" providerId="ADAL" clId="{15A5591F-EE5B-4526-AA73-2A512FC630A8}" dt="2025-03-27T16:31:51.674" v="1242" actId="962"/>
          <ac:spMkLst>
            <pc:docMk/>
            <pc:sldMk cId="3126416610" sldId="904"/>
            <ac:spMk id="14" creationId="{16A1AA40-2D29-40F9-8FA7-C99DA4CC932F}"/>
          </ac:spMkLst>
        </pc:spChg>
        <pc:spChg chg="mod">
          <ac:chgData name="Lowder, Nathan - FPAC-NRCS, NC" userId="aebffd68-daf1-4dd1-abf1-26fe6d39dce1" providerId="ADAL" clId="{15A5591F-EE5B-4526-AA73-2A512FC630A8}" dt="2025-03-27T16:31:52.265" v="1243" actId="962"/>
          <ac:spMkLst>
            <pc:docMk/>
            <pc:sldMk cId="3126416610" sldId="904"/>
            <ac:spMk id="15" creationId="{7D13EEB2-69A7-48E0-A875-DFE9BDA84877}"/>
          </ac:spMkLst>
        </pc:spChg>
        <pc:spChg chg="mod">
          <ac:chgData name="Lowder, Nathan - FPAC-NRCS, NC" userId="aebffd68-daf1-4dd1-abf1-26fe6d39dce1" providerId="ADAL" clId="{15A5591F-EE5B-4526-AA73-2A512FC630A8}" dt="2025-03-27T16:31:55.503" v="1245" actId="962"/>
          <ac:spMkLst>
            <pc:docMk/>
            <pc:sldMk cId="3126416610" sldId="904"/>
            <ac:spMk id="16" creationId="{A85D1CFB-319D-472B-A8DB-A44AAF4488F1}"/>
          </ac:spMkLst>
        </pc:spChg>
        <pc:spChg chg="mod">
          <ac:chgData name="Lowder, Nathan - FPAC-NRCS, NC" userId="aebffd68-daf1-4dd1-abf1-26fe6d39dce1" providerId="ADAL" clId="{15A5591F-EE5B-4526-AA73-2A512FC630A8}" dt="2025-03-27T16:31:53.516" v="1244" actId="962"/>
          <ac:spMkLst>
            <pc:docMk/>
            <pc:sldMk cId="3126416610" sldId="904"/>
            <ac:spMk id="17" creationId="{74141F33-B82A-48DD-901C-8838B35D0B4C}"/>
          </ac:spMkLst>
        </pc:spChg>
        <pc:spChg chg="mod">
          <ac:chgData name="Lowder, Nathan - FPAC-NRCS, NC" userId="aebffd68-daf1-4dd1-abf1-26fe6d39dce1" providerId="ADAL" clId="{15A5591F-EE5B-4526-AA73-2A512FC630A8}" dt="2025-03-27T16:31:58.331" v="1248" actId="962"/>
          <ac:spMkLst>
            <pc:docMk/>
            <pc:sldMk cId="3126416610" sldId="904"/>
            <ac:spMk id="21" creationId="{88748501-33F8-8DD4-3932-244A5090F404}"/>
          </ac:spMkLst>
        </pc:spChg>
        <pc:spChg chg="mod">
          <ac:chgData name="Lowder, Nathan - FPAC-NRCS, NC" userId="aebffd68-daf1-4dd1-abf1-26fe6d39dce1" providerId="ADAL" clId="{15A5591F-EE5B-4526-AA73-2A512FC630A8}" dt="2025-03-27T16:32:00.107" v="1250" actId="962"/>
          <ac:spMkLst>
            <pc:docMk/>
            <pc:sldMk cId="3126416610" sldId="904"/>
            <ac:spMk id="22" creationId="{4C414342-6823-2754-E842-1A1CC97F8226}"/>
          </ac:spMkLst>
        </pc:spChg>
        <pc:spChg chg="mod">
          <ac:chgData name="Lowder, Nathan - FPAC-NRCS, NC" userId="aebffd68-daf1-4dd1-abf1-26fe6d39dce1" providerId="ADAL" clId="{15A5591F-EE5B-4526-AA73-2A512FC630A8}" dt="2025-03-27T16:31:59.314" v="1249" actId="962"/>
          <ac:spMkLst>
            <pc:docMk/>
            <pc:sldMk cId="3126416610" sldId="904"/>
            <ac:spMk id="23" creationId="{EDB404D6-5A0B-AD16-12FC-034F7F3156B9}"/>
          </ac:spMkLst>
        </pc:spChg>
        <pc:picChg chg="mod">
          <ac:chgData name="Lowder, Nathan - FPAC-NRCS, NC" userId="aebffd68-daf1-4dd1-abf1-26fe6d39dce1" providerId="ADAL" clId="{15A5591F-EE5B-4526-AA73-2A512FC630A8}" dt="2025-03-27T16:26:20.729" v="1049" actId="962"/>
          <ac:picMkLst>
            <pc:docMk/>
            <pc:sldMk cId="3126416610" sldId="904"/>
            <ac:picMk id="18" creationId="{E5D1C1BC-F0E1-4419-9487-04F80F1C5125}"/>
          </ac:picMkLst>
        </pc:picChg>
        <pc:picChg chg="mod">
          <ac:chgData name="Lowder, Nathan - FPAC-NRCS, NC" userId="aebffd68-daf1-4dd1-abf1-26fe6d39dce1" providerId="ADAL" clId="{15A5591F-EE5B-4526-AA73-2A512FC630A8}" dt="2025-03-27T16:26:21.320" v="1050" actId="962"/>
          <ac:picMkLst>
            <pc:docMk/>
            <pc:sldMk cId="3126416610" sldId="904"/>
            <ac:picMk id="19" creationId="{AA183AE5-2DC6-467F-8167-48D5F80B5148}"/>
          </ac:picMkLst>
        </pc:picChg>
      </pc:sldChg>
      <pc:sldChg chg="delSp modSp mod">
        <pc:chgData name="Lowder, Nathan - FPAC-NRCS, NC" userId="aebffd68-daf1-4dd1-abf1-26fe6d39dce1" providerId="ADAL" clId="{15A5591F-EE5B-4526-AA73-2A512FC630A8}" dt="2025-03-27T14:33:18.666" v="92" actId="478"/>
        <pc:sldMkLst>
          <pc:docMk/>
          <pc:sldMk cId="1961508916" sldId="1155"/>
        </pc:sldMkLst>
        <pc:spChg chg="mod">
          <ac:chgData name="Lowder, Nathan - FPAC-NRCS, NC" userId="aebffd68-daf1-4dd1-abf1-26fe6d39dce1" providerId="ADAL" clId="{15A5591F-EE5B-4526-AA73-2A512FC630A8}" dt="2025-03-27T14:32:32.398" v="90" actId="1076"/>
          <ac:spMkLst>
            <pc:docMk/>
            <pc:sldMk cId="1961508916" sldId="1155"/>
            <ac:spMk id="2" creationId="{37B135BF-CA21-4C51-A3C4-E491512D0F87}"/>
          </ac:spMkLst>
        </pc:spChg>
        <pc:spChg chg="del mod">
          <ac:chgData name="Lowder, Nathan - FPAC-NRCS, NC" userId="aebffd68-daf1-4dd1-abf1-26fe6d39dce1" providerId="ADAL" clId="{15A5591F-EE5B-4526-AA73-2A512FC630A8}" dt="2025-03-27T14:33:18.666" v="92" actId="478"/>
          <ac:spMkLst>
            <pc:docMk/>
            <pc:sldMk cId="1961508916" sldId="1155"/>
            <ac:spMk id="5" creationId="{34F5942E-6A01-463A-A0D8-2448F4967EEA}"/>
          </ac:spMkLst>
        </pc:spChg>
      </pc:sldChg>
      <pc:sldChg chg="delSp modSp mod">
        <pc:chgData name="Lowder, Nathan - FPAC-NRCS, NC" userId="aebffd68-daf1-4dd1-abf1-26fe6d39dce1" providerId="ADAL" clId="{15A5591F-EE5B-4526-AA73-2A512FC630A8}" dt="2025-03-27T16:31:31.962" v="1224" actId="962"/>
        <pc:sldMkLst>
          <pc:docMk/>
          <pc:sldMk cId="1196959676" sldId="1158"/>
        </pc:sldMkLst>
        <pc:spChg chg="mod">
          <ac:chgData name="Lowder, Nathan - FPAC-NRCS, NC" userId="aebffd68-daf1-4dd1-abf1-26fe6d39dce1" providerId="ADAL" clId="{15A5591F-EE5B-4526-AA73-2A512FC630A8}" dt="2025-03-27T16:31:06.880" v="1190" actId="962"/>
          <ac:spMkLst>
            <pc:docMk/>
            <pc:sldMk cId="1196959676" sldId="1158"/>
            <ac:spMk id="2" creationId="{A0C1C960-42FA-4646-A0E4-89D9484BE84F}"/>
          </ac:spMkLst>
        </pc:spChg>
        <pc:spChg chg="mod">
          <ac:chgData name="Lowder, Nathan - FPAC-NRCS, NC" userId="aebffd68-daf1-4dd1-abf1-26fe6d39dce1" providerId="ADAL" clId="{15A5591F-EE5B-4526-AA73-2A512FC630A8}" dt="2025-03-27T16:31:05.776" v="1188" actId="962"/>
          <ac:spMkLst>
            <pc:docMk/>
            <pc:sldMk cId="1196959676" sldId="1158"/>
            <ac:spMk id="6" creationId="{F2331E8F-40E4-4481-AA57-73642B434823}"/>
          </ac:spMkLst>
        </pc:spChg>
        <pc:spChg chg="mod">
          <ac:chgData name="Lowder, Nathan - FPAC-NRCS, NC" userId="aebffd68-daf1-4dd1-abf1-26fe6d39dce1" providerId="ADAL" clId="{15A5591F-EE5B-4526-AA73-2A512FC630A8}" dt="2025-03-27T16:31:10.012" v="1193" actId="962"/>
          <ac:spMkLst>
            <pc:docMk/>
            <pc:sldMk cId="1196959676" sldId="1158"/>
            <ac:spMk id="11" creationId="{1FCE13A3-9709-4B4F-ABA6-7198601E2ECA}"/>
          </ac:spMkLst>
        </pc:spChg>
        <pc:spChg chg="mod">
          <ac:chgData name="Lowder, Nathan - FPAC-NRCS, NC" userId="aebffd68-daf1-4dd1-abf1-26fe6d39dce1" providerId="ADAL" clId="{15A5591F-EE5B-4526-AA73-2A512FC630A8}" dt="2025-03-27T16:20:08.566" v="981" actId="962"/>
          <ac:spMkLst>
            <pc:docMk/>
            <pc:sldMk cId="1196959676" sldId="1158"/>
            <ac:spMk id="17" creationId="{DD53DED3-E1EA-476F-B757-68AEBD6A6AF1}"/>
          </ac:spMkLst>
        </pc:spChg>
        <pc:spChg chg="mod">
          <ac:chgData name="Lowder, Nathan - FPAC-NRCS, NC" userId="aebffd68-daf1-4dd1-abf1-26fe6d39dce1" providerId="ADAL" clId="{15A5591F-EE5B-4526-AA73-2A512FC630A8}" dt="2025-03-27T16:31:07.483" v="1191" actId="962"/>
          <ac:spMkLst>
            <pc:docMk/>
            <pc:sldMk cId="1196959676" sldId="1158"/>
            <ac:spMk id="28" creationId="{E8E76A96-F786-4B2D-92A8-C0FA45D158FD}"/>
          </ac:spMkLst>
        </pc:spChg>
        <pc:spChg chg="del mod">
          <ac:chgData name="Lowder, Nathan - FPAC-NRCS, NC" userId="aebffd68-daf1-4dd1-abf1-26fe6d39dce1" providerId="ADAL" clId="{15A5591F-EE5B-4526-AA73-2A512FC630A8}" dt="2025-03-27T14:37:41.559" v="159" actId="478"/>
          <ac:spMkLst>
            <pc:docMk/>
            <pc:sldMk cId="1196959676" sldId="1158"/>
            <ac:spMk id="30" creationId="{EAE41EA7-11CD-44AA-957E-DA1A0F237EC8}"/>
          </ac:spMkLst>
        </pc:spChg>
        <pc:spChg chg="mod">
          <ac:chgData name="Lowder, Nathan - FPAC-NRCS, NC" userId="aebffd68-daf1-4dd1-abf1-26fe6d39dce1" providerId="ADAL" clId="{15A5591F-EE5B-4526-AA73-2A512FC630A8}" dt="2025-03-27T16:31:08.210" v="1192" actId="962"/>
          <ac:spMkLst>
            <pc:docMk/>
            <pc:sldMk cId="1196959676" sldId="1158"/>
            <ac:spMk id="31" creationId="{4F9EEB54-8E9F-4A99-915E-5CE85B5D18FF}"/>
          </ac:spMkLst>
        </pc:spChg>
        <pc:spChg chg="mod">
          <ac:chgData name="Lowder, Nathan - FPAC-NRCS, NC" userId="aebffd68-daf1-4dd1-abf1-26fe6d39dce1" providerId="ADAL" clId="{15A5591F-EE5B-4526-AA73-2A512FC630A8}" dt="2025-03-27T16:20:09.423" v="982" actId="962"/>
          <ac:spMkLst>
            <pc:docMk/>
            <pc:sldMk cId="1196959676" sldId="1158"/>
            <ac:spMk id="32" creationId="{5FF60F0A-E5BD-4A04-9885-5AA03E9993EB}"/>
          </ac:spMkLst>
        </pc:spChg>
        <pc:spChg chg="mod">
          <ac:chgData name="Lowder, Nathan - FPAC-NRCS, NC" userId="aebffd68-daf1-4dd1-abf1-26fe6d39dce1" providerId="ADAL" clId="{15A5591F-EE5B-4526-AA73-2A512FC630A8}" dt="2025-03-27T16:20:10.125" v="983" actId="962"/>
          <ac:spMkLst>
            <pc:docMk/>
            <pc:sldMk cId="1196959676" sldId="1158"/>
            <ac:spMk id="33" creationId="{B855ECBD-DECB-4018-A7DD-377A7B9DA2DA}"/>
          </ac:spMkLst>
        </pc:spChg>
        <pc:spChg chg="mod">
          <ac:chgData name="Lowder, Nathan - FPAC-NRCS, NC" userId="aebffd68-daf1-4dd1-abf1-26fe6d39dce1" providerId="ADAL" clId="{15A5591F-EE5B-4526-AA73-2A512FC630A8}" dt="2025-03-27T16:20:10.783" v="984" actId="962"/>
          <ac:spMkLst>
            <pc:docMk/>
            <pc:sldMk cId="1196959676" sldId="1158"/>
            <ac:spMk id="34" creationId="{4CD003C7-44E5-4CE6-B206-8B4081A88862}"/>
          </ac:spMkLst>
        </pc:spChg>
        <pc:spChg chg="mod">
          <ac:chgData name="Lowder, Nathan - FPAC-NRCS, NC" userId="aebffd68-daf1-4dd1-abf1-26fe6d39dce1" providerId="ADAL" clId="{15A5591F-EE5B-4526-AA73-2A512FC630A8}" dt="2025-03-27T16:31:10.555" v="1194" actId="962"/>
          <ac:spMkLst>
            <pc:docMk/>
            <pc:sldMk cId="1196959676" sldId="1158"/>
            <ac:spMk id="40" creationId="{A99F4EDC-9474-4DEC-A327-908D9E0A8559}"/>
          </ac:spMkLst>
        </pc:spChg>
        <pc:spChg chg="mod">
          <ac:chgData name="Lowder, Nathan - FPAC-NRCS, NC" userId="aebffd68-daf1-4dd1-abf1-26fe6d39dce1" providerId="ADAL" clId="{15A5591F-EE5B-4526-AA73-2A512FC630A8}" dt="2025-03-27T16:31:11.257" v="1195" actId="962"/>
          <ac:spMkLst>
            <pc:docMk/>
            <pc:sldMk cId="1196959676" sldId="1158"/>
            <ac:spMk id="41" creationId="{08D93CB0-5861-4369-87DB-3FD219B6E7BB}"/>
          </ac:spMkLst>
        </pc:spChg>
        <pc:spChg chg="mod">
          <ac:chgData name="Lowder, Nathan - FPAC-NRCS, NC" userId="aebffd68-daf1-4dd1-abf1-26fe6d39dce1" providerId="ADAL" clId="{15A5591F-EE5B-4526-AA73-2A512FC630A8}" dt="2025-03-27T16:31:11.794" v="1196" actId="962"/>
          <ac:spMkLst>
            <pc:docMk/>
            <pc:sldMk cId="1196959676" sldId="1158"/>
            <ac:spMk id="42" creationId="{F9D5E39C-CAB9-4D9F-B784-588C56E052BA}"/>
          </ac:spMkLst>
        </pc:spChg>
        <pc:spChg chg="mod">
          <ac:chgData name="Lowder, Nathan - FPAC-NRCS, NC" userId="aebffd68-daf1-4dd1-abf1-26fe6d39dce1" providerId="ADAL" clId="{15A5591F-EE5B-4526-AA73-2A512FC630A8}" dt="2025-03-27T16:31:12.384" v="1197" actId="962"/>
          <ac:spMkLst>
            <pc:docMk/>
            <pc:sldMk cId="1196959676" sldId="1158"/>
            <ac:spMk id="43" creationId="{8CD99F84-8E42-44E5-8DE0-492F8E277497}"/>
          </ac:spMkLst>
        </pc:spChg>
        <pc:spChg chg="mod">
          <ac:chgData name="Lowder, Nathan - FPAC-NRCS, NC" userId="aebffd68-daf1-4dd1-abf1-26fe6d39dce1" providerId="ADAL" clId="{15A5591F-EE5B-4526-AA73-2A512FC630A8}" dt="2025-03-27T16:31:13.010" v="1198" actId="962"/>
          <ac:spMkLst>
            <pc:docMk/>
            <pc:sldMk cId="1196959676" sldId="1158"/>
            <ac:spMk id="44" creationId="{8573F320-4117-4EE4-A2FE-4A0A2CA194FA}"/>
          </ac:spMkLst>
        </pc:spChg>
        <pc:spChg chg="mod">
          <ac:chgData name="Lowder, Nathan - FPAC-NRCS, NC" userId="aebffd68-daf1-4dd1-abf1-26fe6d39dce1" providerId="ADAL" clId="{15A5591F-EE5B-4526-AA73-2A512FC630A8}" dt="2025-03-27T16:31:13.579" v="1199" actId="962"/>
          <ac:spMkLst>
            <pc:docMk/>
            <pc:sldMk cId="1196959676" sldId="1158"/>
            <ac:spMk id="45" creationId="{B6ABD421-BF99-40EF-81C2-F63D56CAFEF0}"/>
          </ac:spMkLst>
        </pc:spChg>
        <pc:spChg chg="mod">
          <ac:chgData name="Lowder, Nathan - FPAC-NRCS, NC" userId="aebffd68-daf1-4dd1-abf1-26fe6d39dce1" providerId="ADAL" clId="{15A5591F-EE5B-4526-AA73-2A512FC630A8}" dt="2025-03-27T16:31:14.057" v="1200" actId="962"/>
          <ac:spMkLst>
            <pc:docMk/>
            <pc:sldMk cId="1196959676" sldId="1158"/>
            <ac:spMk id="46" creationId="{5AD328B0-215A-4CF6-9D1C-A04C10D71CD4}"/>
          </ac:spMkLst>
        </pc:spChg>
        <pc:spChg chg="mod">
          <ac:chgData name="Lowder, Nathan - FPAC-NRCS, NC" userId="aebffd68-daf1-4dd1-abf1-26fe6d39dce1" providerId="ADAL" clId="{15A5591F-EE5B-4526-AA73-2A512FC630A8}" dt="2025-03-27T16:31:14.613" v="1201" actId="962"/>
          <ac:spMkLst>
            <pc:docMk/>
            <pc:sldMk cId="1196959676" sldId="1158"/>
            <ac:spMk id="47" creationId="{A4EE6BC8-3A6E-41B3-97BB-26E4A56E6E3F}"/>
          </ac:spMkLst>
        </pc:spChg>
        <pc:spChg chg="mod">
          <ac:chgData name="Lowder, Nathan - FPAC-NRCS, NC" userId="aebffd68-daf1-4dd1-abf1-26fe6d39dce1" providerId="ADAL" clId="{15A5591F-EE5B-4526-AA73-2A512FC630A8}" dt="2025-03-27T16:31:15.177" v="1202" actId="962"/>
          <ac:spMkLst>
            <pc:docMk/>
            <pc:sldMk cId="1196959676" sldId="1158"/>
            <ac:spMk id="48" creationId="{91C8DD55-D088-408B-8542-0B7AA78C6B64}"/>
          </ac:spMkLst>
        </pc:spChg>
        <pc:spChg chg="mod">
          <ac:chgData name="Lowder, Nathan - FPAC-NRCS, NC" userId="aebffd68-daf1-4dd1-abf1-26fe6d39dce1" providerId="ADAL" clId="{15A5591F-EE5B-4526-AA73-2A512FC630A8}" dt="2025-03-27T16:31:15.705" v="1203" actId="962"/>
          <ac:spMkLst>
            <pc:docMk/>
            <pc:sldMk cId="1196959676" sldId="1158"/>
            <ac:spMk id="49" creationId="{A6873241-FEED-4A04-BCC1-9C04773EB06D}"/>
          </ac:spMkLst>
        </pc:spChg>
        <pc:spChg chg="mod">
          <ac:chgData name="Lowder, Nathan - FPAC-NRCS, NC" userId="aebffd68-daf1-4dd1-abf1-26fe6d39dce1" providerId="ADAL" clId="{15A5591F-EE5B-4526-AA73-2A512FC630A8}" dt="2025-03-27T16:31:16.370" v="1204" actId="962"/>
          <ac:spMkLst>
            <pc:docMk/>
            <pc:sldMk cId="1196959676" sldId="1158"/>
            <ac:spMk id="50" creationId="{13F3BE16-8D34-4693-842C-A9964F6D433F}"/>
          </ac:spMkLst>
        </pc:spChg>
        <pc:spChg chg="mod">
          <ac:chgData name="Lowder, Nathan - FPAC-NRCS, NC" userId="aebffd68-daf1-4dd1-abf1-26fe6d39dce1" providerId="ADAL" clId="{15A5591F-EE5B-4526-AA73-2A512FC630A8}" dt="2025-03-27T16:31:16.956" v="1205" actId="962"/>
          <ac:spMkLst>
            <pc:docMk/>
            <pc:sldMk cId="1196959676" sldId="1158"/>
            <ac:spMk id="51" creationId="{40B95C46-EC74-471C-8BCF-74889B47AD4C}"/>
          </ac:spMkLst>
        </pc:spChg>
        <pc:spChg chg="mod">
          <ac:chgData name="Lowder, Nathan - FPAC-NRCS, NC" userId="aebffd68-daf1-4dd1-abf1-26fe6d39dce1" providerId="ADAL" clId="{15A5591F-EE5B-4526-AA73-2A512FC630A8}" dt="2025-03-27T16:31:17.496" v="1206" actId="962"/>
          <ac:spMkLst>
            <pc:docMk/>
            <pc:sldMk cId="1196959676" sldId="1158"/>
            <ac:spMk id="52" creationId="{F8DD44C6-0260-4A7F-A992-1A3918303189}"/>
          </ac:spMkLst>
        </pc:spChg>
        <pc:spChg chg="mod">
          <ac:chgData name="Lowder, Nathan - FPAC-NRCS, NC" userId="aebffd68-daf1-4dd1-abf1-26fe6d39dce1" providerId="ADAL" clId="{15A5591F-EE5B-4526-AA73-2A512FC630A8}" dt="2025-03-27T16:31:18.089" v="1207" actId="962"/>
          <ac:spMkLst>
            <pc:docMk/>
            <pc:sldMk cId="1196959676" sldId="1158"/>
            <ac:spMk id="53" creationId="{D5DE38E7-E2AD-43DD-8F6B-C0B01C38A139}"/>
          </ac:spMkLst>
        </pc:spChg>
        <pc:spChg chg="mod">
          <ac:chgData name="Lowder, Nathan - FPAC-NRCS, NC" userId="aebffd68-daf1-4dd1-abf1-26fe6d39dce1" providerId="ADAL" clId="{15A5591F-EE5B-4526-AA73-2A512FC630A8}" dt="2025-03-27T16:31:18.795" v="1208" actId="962"/>
          <ac:spMkLst>
            <pc:docMk/>
            <pc:sldMk cId="1196959676" sldId="1158"/>
            <ac:spMk id="54" creationId="{6DA1293E-F973-415E-A846-BA14FEA1FA12}"/>
          </ac:spMkLst>
        </pc:spChg>
        <pc:spChg chg="mod">
          <ac:chgData name="Lowder, Nathan - FPAC-NRCS, NC" userId="aebffd68-daf1-4dd1-abf1-26fe6d39dce1" providerId="ADAL" clId="{15A5591F-EE5B-4526-AA73-2A512FC630A8}" dt="2025-03-27T16:31:20.282" v="1209" actId="962"/>
          <ac:spMkLst>
            <pc:docMk/>
            <pc:sldMk cId="1196959676" sldId="1158"/>
            <ac:spMk id="68" creationId="{AA4248BB-2B77-4D12-A40C-A63D711F5E57}"/>
          </ac:spMkLst>
        </pc:spChg>
        <pc:spChg chg="mod">
          <ac:chgData name="Lowder, Nathan - FPAC-NRCS, NC" userId="aebffd68-daf1-4dd1-abf1-26fe6d39dce1" providerId="ADAL" clId="{15A5591F-EE5B-4526-AA73-2A512FC630A8}" dt="2025-03-27T16:31:21.115" v="1210" actId="962"/>
          <ac:spMkLst>
            <pc:docMk/>
            <pc:sldMk cId="1196959676" sldId="1158"/>
            <ac:spMk id="69" creationId="{34AD78C5-05F4-420B-8245-0330F24FE0D1}"/>
          </ac:spMkLst>
        </pc:spChg>
        <pc:spChg chg="mod">
          <ac:chgData name="Lowder, Nathan - FPAC-NRCS, NC" userId="aebffd68-daf1-4dd1-abf1-26fe6d39dce1" providerId="ADAL" clId="{15A5591F-EE5B-4526-AA73-2A512FC630A8}" dt="2025-03-27T16:31:22.376" v="1211" actId="962"/>
          <ac:spMkLst>
            <pc:docMk/>
            <pc:sldMk cId="1196959676" sldId="1158"/>
            <ac:spMk id="70" creationId="{838C885E-99F5-4B59-BCFB-A8C5B6126BB0}"/>
          </ac:spMkLst>
        </pc:spChg>
        <pc:spChg chg="mod">
          <ac:chgData name="Lowder, Nathan - FPAC-NRCS, NC" userId="aebffd68-daf1-4dd1-abf1-26fe6d39dce1" providerId="ADAL" clId="{15A5591F-EE5B-4526-AA73-2A512FC630A8}" dt="2025-03-27T16:31:22.883" v="1212" actId="962"/>
          <ac:spMkLst>
            <pc:docMk/>
            <pc:sldMk cId="1196959676" sldId="1158"/>
            <ac:spMk id="71" creationId="{622B0668-FEEB-4C31-A3B6-BBDA635EFF1D}"/>
          </ac:spMkLst>
        </pc:spChg>
        <pc:spChg chg="mod">
          <ac:chgData name="Lowder, Nathan - FPAC-NRCS, NC" userId="aebffd68-daf1-4dd1-abf1-26fe6d39dce1" providerId="ADAL" clId="{15A5591F-EE5B-4526-AA73-2A512FC630A8}" dt="2025-03-27T16:31:23.532" v="1213" actId="962"/>
          <ac:spMkLst>
            <pc:docMk/>
            <pc:sldMk cId="1196959676" sldId="1158"/>
            <ac:spMk id="73" creationId="{41B04F34-7F1C-49B7-A2BE-9F7F257AA26F}"/>
          </ac:spMkLst>
        </pc:spChg>
        <pc:spChg chg="mod">
          <ac:chgData name="Lowder, Nathan - FPAC-NRCS, NC" userId="aebffd68-daf1-4dd1-abf1-26fe6d39dce1" providerId="ADAL" clId="{15A5591F-EE5B-4526-AA73-2A512FC630A8}" dt="2025-03-27T16:31:25.616" v="1214" actId="962"/>
          <ac:spMkLst>
            <pc:docMk/>
            <pc:sldMk cId="1196959676" sldId="1158"/>
            <ac:spMk id="93" creationId="{3FC01D5E-DF0F-4B78-9770-36C1FF5DD546}"/>
          </ac:spMkLst>
        </pc:spChg>
        <pc:spChg chg="mod">
          <ac:chgData name="Lowder, Nathan - FPAC-NRCS, NC" userId="aebffd68-daf1-4dd1-abf1-26fe6d39dce1" providerId="ADAL" clId="{15A5591F-EE5B-4526-AA73-2A512FC630A8}" dt="2025-03-27T16:31:26.161" v="1215" actId="962"/>
          <ac:spMkLst>
            <pc:docMk/>
            <pc:sldMk cId="1196959676" sldId="1158"/>
            <ac:spMk id="94" creationId="{9D0600EF-9178-48B2-B86B-5BAF8AF56A22}"/>
          </ac:spMkLst>
        </pc:spChg>
        <pc:spChg chg="mod">
          <ac:chgData name="Lowder, Nathan - FPAC-NRCS, NC" userId="aebffd68-daf1-4dd1-abf1-26fe6d39dce1" providerId="ADAL" clId="{15A5591F-EE5B-4526-AA73-2A512FC630A8}" dt="2025-03-27T16:31:26.760" v="1216" actId="962"/>
          <ac:spMkLst>
            <pc:docMk/>
            <pc:sldMk cId="1196959676" sldId="1158"/>
            <ac:spMk id="95" creationId="{0A56D161-3974-4AA9-80D1-66F147EED41D}"/>
          </ac:spMkLst>
        </pc:spChg>
        <pc:spChg chg="mod">
          <ac:chgData name="Lowder, Nathan - FPAC-NRCS, NC" userId="aebffd68-daf1-4dd1-abf1-26fe6d39dce1" providerId="ADAL" clId="{15A5591F-EE5B-4526-AA73-2A512FC630A8}" dt="2025-03-27T16:31:27.696" v="1217" actId="962"/>
          <ac:spMkLst>
            <pc:docMk/>
            <pc:sldMk cId="1196959676" sldId="1158"/>
            <ac:spMk id="96" creationId="{9958AD93-46C8-4EB8-97B6-945133110B05}"/>
          </ac:spMkLst>
        </pc:spChg>
        <pc:spChg chg="mod">
          <ac:chgData name="Lowder, Nathan - FPAC-NRCS, NC" userId="aebffd68-daf1-4dd1-abf1-26fe6d39dce1" providerId="ADAL" clId="{15A5591F-EE5B-4526-AA73-2A512FC630A8}" dt="2025-03-27T16:31:28.377" v="1218" actId="962"/>
          <ac:spMkLst>
            <pc:docMk/>
            <pc:sldMk cId="1196959676" sldId="1158"/>
            <ac:spMk id="97" creationId="{D5E31ACC-B4C7-4BF7-AAC9-CCC7C4BF2669}"/>
          </ac:spMkLst>
        </pc:spChg>
        <pc:spChg chg="mod">
          <ac:chgData name="Lowder, Nathan - FPAC-NRCS, NC" userId="aebffd68-daf1-4dd1-abf1-26fe6d39dce1" providerId="ADAL" clId="{15A5591F-EE5B-4526-AA73-2A512FC630A8}" dt="2025-03-27T16:31:28.939" v="1219" actId="962"/>
          <ac:spMkLst>
            <pc:docMk/>
            <pc:sldMk cId="1196959676" sldId="1158"/>
            <ac:spMk id="98" creationId="{97555316-B511-407E-A757-C1E742453645}"/>
          </ac:spMkLst>
        </pc:spChg>
        <pc:spChg chg="mod">
          <ac:chgData name="Lowder, Nathan - FPAC-NRCS, NC" userId="aebffd68-daf1-4dd1-abf1-26fe6d39dce1" providerId="ADAL" clId="{15A5591F-EE5B-4526-AA73-2A512FC630A8}" dt="2025-03-27T16:31:29.521" v="1220" actId="962"/>
          <ac:spMkLst>
            <pc:docMk/>
            <pc:sldMk cId="1196959676" sldId="1158"/>
            <ac:spMk id="99" creationId="{000BCCE0-7D29-4C81-B4CD-5C8BAA8AB4EA}"/>
          </ac:spMkLst>
        </pc:spChg>
        <pc:spChg chg="mod">
          <ac:chgData name="Lowder, Nathan - FPAC-NRCS, NC" userId="aebffd68-daf1-4dd1-abf1-26fe6d39dce1" providerId="ADAL" clId="{15A5591F-EE5B-4526-AA73-2A512FC630A8}" dt="2025-03-27T16:31:30.195" v="1221" actId="962"/>
          <ac:spMkLst>
            <pc:docMk/>
            <pc:sldMk cId="1196959676" sldId="1158"/>
            <ac:spMk id="100" creationId="{BCED9193-6145-4536-BF74-E455A655FE72}"/>
          </ac:spMkLst>
        </pc:spChg>
        <pc:spChg chg="mod">
          <ac:chgData name="Lowder, Nathan - FPAC-NRCS, NC" userId="aebffd68-daf1-4dd1-abf1-26fe6d39dce1" providerId="ADAL" clId="{15A5591F-EE5B-4526-AA73-2A512FC630A8}" dt="2025-03-27T16:31:30.892" v="1222" actId="962"/>
          <ac:spMkLst>
            <pc:docMk/>
            <pc:sldMk cId="1196959676" sldId="1158"/>
            <ac:spMk id="101" creationId="{5A78CB17-06AB-4428-8FD8-93A1279B64A9}"/>
          </ac:spMkLst>
        </pc:spChg>
        <pc:spChg chg="mod">
          <ac:chgData name="Lowder, Nathan - FPAC-NRCS, NC" userId="aebffd68-daf1-4dd1-abf1-26fe6d39dce1" providerId="ADAL" clId="{15A5591F-EE5B-4526-AA73-2A512FC630A8}" dt="2025-03-27T16:31:31.418" v="1223" actId="962"/>
          <ac:spMkLst>
            <pc:docMk/>
            <pc:sldMk cId="1196959676" sldId="1158"/>
            <ac:spMk id="102" creationId="{7FF50DFC-C72B-42E7-A8B5-72D0BA824C81}"/>
          </ac:spMkLst>
        </pc:spChg>
        <pc:spChg chg="mod">
          <ac:chgData name="Lowder, Nathan - FPAC-NRCS, NC" userId="aebffd68-daf1-4dd1-abf1-26fe6d39dce1" providerId="ADAL" clId="{15A5591F-EE5B-4526-AA73-2A512FC630A8}" dt="2025-03-27T16:31:31.962" v="1224" actId="962"/>
          <ac:spMkLst>
            <pc:docMk/>
            <pc:sldMk cId="1196959676" sldId="1158"/>
            <ac:spMk id="103" creationId="{ACECB4E2-989C-44BE-8F33-10195356A958}"/>
          </ac:spMkLst>
        </pc:spChg>
        <pc:graphicFrameChg chg="mod">
          <ac:chgData name="Lowder, Nathan - FPAC-NRCS, NC" userId="aebffd68-daf1-4dd1-abf1-26fe6d39dce1" providerId="ADAL" clId="{15A5591F-EE5B-4526-AA73-2A512FC630A8}" dt="2025-03-27T16:31:06.283" v="1189" actId="962"/>
          <ac:graphicFrameMkLst>
            <pc:docMk/>
            <pc:sldMk cId="1196959676" sldId="1158"/>
            <ac:graphicFrameMk id="3" creationId="{60DB1BC0-F6D4-4C8F-8BD2-1ADE1DA9E183}"/>
          </ac:graphicFrameMkLst>
        </pc:graphicFrameChg>
        <pc:cxnChg chg="mod">
          <ac:chgData name="Lowder, Nathan - FPAC-NRCS, NC" userId="aebffd68-daf1-4dd1-abf1-26fe6d39dce1" providerId="ADAL" clId="{15A5591F-EE5B-4526-AA73-2A512FC630A8}" dt="2025-03-27T16:20:11.455" v="985" actId="962"/>
          <ac:cxnSpMkLst>
            <pc:docMk/>
            <pc:sldMk cId="1196959676" sldId="1158"/>
            <ac:cxnSpMk id="7" creationId="{1BBC554D-C238-4972-9C9D-8C9C546813F2}"/>
          </ac:cxnSpMkLst>
        </pc:cxnChg>
        <pc:cxnChg chg="mod">
          <ac:chgData name="Lowder, Nathan - FPAC-NRCS, NC" userId="aebffd68-daf1-4dd1-abf1-26fe6d39dce1" providerId="ADAL" clId="{15A5591F-EE5B-4526-AA73-2A512FC630A8}" dt="2025-03-27T16:20:12.751" v="987" actId="962"/>
          <ac:cxnSpMkLst>
            <pc:docMk/>
            <pc:sldMk cId="1196959676" sldId="1158"/>
            <ac:cxnSpMk id="19" creationId="{303125B5-895A-4448-BD68-10623344AD10}"/>
          </ac:cxnSpMkLst>
        </pc:cxnChg>
        <pc:cxnChg chg="mod">
          <ac:chgData name="Lowder, Nathan - FPAC-NRCS, NC" userId="aebffd68-daf1-4dd1-abf1-26fe6d39dce1" providerId="ADAL" clId="{15A5591F-EE5B-4526-AA73-2A512FC630A8}" dt="2025-03-27T16:20:12.109" v="986" actId="962"/>
          <ac:cxnSpMkLst>
            <pc:docMk/>
            <pc:sldMk cId="1196959676" sldId="1158"/>
            <ac:cxnSpMk id="36" creationId="{E11B7562-49FA-4C80-860D-3DFFDC81A01B}"/>
          </ac:cxnSpMkLst>
        </pc:cxnChg>
        <pc:cxnChg chg="mod">
          <ac:chgData name="Lowder, Nathan - FPAC-NRCS, NC" userId="aebffd68-daf1-4dd1-abf1-26fe6d39dce1" providerId="ADAL" clId="{15A5591F-EE5B-4526-AA73-2A512FC630A8}" dt="2025-03-27T16:20:13.438" v="988" actId="962"/>
          <ac:cxnSpMkLst>
            <pc:docMk/>
            <pc:sldMk cId="1196959676" sldId="1158"/>
            <ac:cxnSpMk id="58" creationId="{C59E00E1-C9A8-49A6-83DD-9D320A9F8B31}"/>
          </ac:cxnSpMkLst>
        </pc:cxnChg>
        <pc:cxnChg chg="mod">
          <ac:chgData name="Lowder, Nathan - FPAC-NRCS, NC" userId="aebffd68-daf1-4dd1-abf1-26fe6d39dce1" providerId="ADAL" clId="{15A5591F-EE5B-4526-AA73-2A512FC630A8}" dt="2025-03-27T16:20:14.662" v="989" actId="962"/>
          <ac:cxnSpMkLst>
            <pc:docMk/>
            <pc:sldMk cId="1196959676" sldId="1158"/>
            <ac:cxnSpMk id="59" creationId="{B6C2C048-82E3-4741-9655-9D3B8EE05B9B}"/>
          </ac:cxnSpMkLst>
        </pc:cxnChg>
        <pc:cxnChg chg="mod">
          <ac:chgData name="Lowder, Nathan - FPAC-NRCS, NC" userId="aebffd68-daf1-4dd1-abf1-26fe6d39dce1" providerId="ADAL" clId="{15A5591F-EE5B-4526-AA73-2A512FC630A8}" dt="2025-03-27T16:20:15.391" v="990" actId="962"/>
          <ac:cxnSpMkLst>
            <pc:docMk/>
            <pc:sldMk cId="1196959676" sldId="1158"/>
            <ac:cxnSpMk id="72" creationId="{F4557EEB-A2E5-4934-BB86-A28070013E0C}"/>
          </ac:cxnSpMkLst>
        </pc:cxnChg>
        <pc:cxnChg chg="mod">
          <ac:chgData name="Lowder, Nathan - FPAC-NRCS, NC" userId="aebffd68-daf1-4dd1-abf1-26fe6d39dce1" providerId="ADAL" clId="{15A5591F-EE5B-4526-AA73-2A512FC630A8}" dt="2025-03-27T16:20:16.040" v="991" actId="962"/>
          <ac:cxnSpMkLst>
            <pc:docMk/>
            <pc:sldMk cId="1196959676" sldId="1158"/>
            <ac:cxnSpMk id="74" creationId="{D84BAE88-8EFA-45F2-A67D-1FDBDD3C2A21}"/>
          </ac:cxnSpMkLst>
        </pc:cxnChg>
        <pc:cxnChg chg="mod">
          <ac:chgData name="Lowder, Nathan - FPAC-NRCS, NC" userId="aebffd68-daf1-4dd1-abf1-26fe6d39dce1" providerId="ADAL" clId="{15A5591F-EE5B-4526-AA73-2A512FC630A8}" dt="2025-03-27T16:20:16.711" v="992" actId="962"/>
          <ac:cxnSpMkLst>
            <pc:docMk/>
            <pc:sldMk cId="1196959676" sldId="1158"/>
            <ac:cxnSpMk id="75" creationId="{B5E736CE-3F2F-4728-9249-E79F64AD4963}"/>
          </ac:cxnSpMkLst>
        </pc:cxnChg>
        <pc:cxnChg chg="mod">
          <ac:chgData name="Lowder, Nathan - FPAC-NRCS, NC" userId="aebffd68-daf1-4dd1-abf1-26fe6d39dce1" providerId="ADAL" clId="{15A5591F-EE5B-4526-AA73-2A512FC630A8}" dt="2025-03-27T16:20:17.375" v="993" actId="962"/>
          <ac:cxnSpMkLst>
            <pc:docMk/>
            <pc:sldMk cId="1196959676" sldId="1158"/>
            <ac:cxnSpMk id="76" creationId="{3A1BC048-70BA-4B98-8347-5D215EB3811E}"/>
          </ac:cxnSpMkLst>
        </pc:cxnChg>
        <pc:cxnChg chg="mod">
          <ac:chgData name="Lowder, Nathan - FPAC-NRCS, NC" userId="aebffd68-daf1-4dd1-abf1-26fe6d39dce1" providerId="ADAL" clId="{15A5591F-EE5B-4526-AA73-2A512FC630A8}" dt="2025-03-27T16:20:18.039" v="994" actId="962"/>
          <ac:cxnSpMkLst>
            <pc:docMk/>
            <pc:sldMk cId="1196959676" sldId="1158"/>
            <ac:cxnSpMk id="77" creationId="{DEB2029F-1018-4EE6-87CB-992102F158A3}"/>
          </ac:cxnSpMkLst>
        </pc:cxnChg>
        <pc:cxnChg chg="mod">
          <ac:chgData name="Lowder, Nathan - FPAC-NRCS, NC" userId="aebffd68-daf1-4dd1-abf1-26fe6d39dce1" providerId="ADAL" clId="{15A5591F-EE5B-4526-AA73-2A512FC630A8}" dt="2025-03-27T16:20:18.663" v="995" actId="962"/>
          <ac:cxnSpMkLst>
            <pc:docMk/>
            <pc:sldMk cId="1196959676" sldId="1158"/>
            <ac:cxnSpMk id="78" creationId="{C007A0D4-1C4D-4703-BF7D-813DE2123BC4}"/>
          </ac:cxnSpMkLst>
        </pc:cxnChg>
        <pc:cxnChg chg="mod">
          <ac:chgData name="Lowder, Nathan - FPAC-NRCS, NC" userId="aebffd68-daf1-4dd1-abf1-26fe6d39dce1" providerId="ADAL" clId="{15A5591F-EE5B-4526-AA73-2A512FC630A8}" dt="2025-03-27T16:20:19.365" v="996" actId="962"/>
          <ac:cxnSpMkLst>
            <pc:docMk/>
            <pc:sldMk cId="1196959676" sldId="1158"/>
            <ac:cxnSpMk id="79" creationId="{79278535-236B-4B1D-AA04-1A16B0D90C4E}"/>
          </ac:cxnSpMkLst>
        </pc:cxnChg>
        <pc:cxnChg chg="mod">
          <ac:chgData name="Lowder, Nathan - FPAC-NRCS, NC" userId="aebffd68-daf1-4dd1-abf1-26fe6d39dce1" providerId="ADAL" clId="{15A5591F-EE5B-4526-AA73-2A512FC630A8}" dt="2025-03-27T16:20:20.015" v="997" actId="962"/>
          <ac:cxnSpMkLst>
            <pc:docMk/>
            <pc:sldMk cId="1196959676" sldId="1158"/>
            <ac:cxnSpMk id="81" creationId="{568860FA-D3BC-4237-A856-2671C286603B}"/>
          </ac:cxnSpMkLst>
        </pc:cxnChg>
        <pc:cxnChg chg="mod">
          <ac:chgData name="Lowder, Nathan - FPAC-NRCS, NC" userId="aebffd68-daf1-4dd1-abf1-26fe6d39dce1" providerId="ADAL" clId="{15A5591F-EE5B-4526-AA73-2A512FC630A8}" dt="2025-03-27T16:20:20.759" v="998" actId="962"/>
          <ac:cxnSpMkLst>
            <pc:docMk/>
            <pc:sldMk cId="1196959676" sldId="1158"/>
            <ac:cxnSpMk id="82" creationId="{43317705-FF24-4E24-ABE4-C39A73C127E6}"/>
          </ac:cxnSpMkLst>
        </pc:cxnChg>
        <pc:cxnChg chg="mod">
          <ac:chgData name="Lowder, Nathan - FPAC-NRCS, NC" userId="aebffd68-daf1-4dd1-abf1-26fe6d39dce1" providerId="ADAL" clId="{15A5591F-EE5B-4526-AA73-2A512FC630A8}" dt="2025-03-27T16:20:21.655" v="999" actId="962"/>
          <ac:cxnSpMkLst>
            <pc:docMk/>
            <pc:sldMk cId="1196959676" sldId="1158"/>
            <ac:cxnSpMk id="84" creationId="{37BB4DBD-201A-40D5-9030-077941E9A4B6}"/>
          </ac:cxnSpMkLst>
        </pc:cxnChg>
        <pc:cxnChg chg="mod">
          <ac:chgData name="Lowder, Nathan - FPAC-NRCS, NC" userId="aebffd68-daf1-4dd1-abf1-26fe6d39dce1" providerId="ADAL" clId="{15A5591F-EE5B-4526-AA73-2A512FC630A8}" dt="2025-03-27T16:20:22.245" v="1000" actId="962"/>
          <ac:cxnSpMkLst>
            <pc:docMk/>
            <pc:sldMk cId="1196959676" sldId="1158"/>
            <ac:cxnSpMk id="86" creationId="{8E54BE51-F74B-47AC-AABF-A5AC07396CA8}"/>
          </ac:cxnSpMkLst>
        </pc:cxnChg>
        <pc:cxnChg chg="mod">
          <ac:chgData name="Lowder, Nathan - FPAC-NRCS, NC" userId="aebffd68-daf1-4dd1-abf1-26fe6d39dce1" providerId="ADAL" clId="{15A5591F-EE5B-4526-AA73-2A512FC630A8}" dt="2025-03-27T16:20:22.894" v="1001" actId="962"/>
          <ac:cxnSpMkLst>
            <pc:docMk/>
            <pc:sldMk cId="1196959676" sldId="1158"/>
            <ac:cxnSpMk id="89" creationId="{CC667ADE-CE36-4D2C-943E-5FFFE48E53EB}"/>
          </ac:cxnSpMkLst>
        </pc:cxnChg>
        <pc:cxnChg chg="mod">
          <ac:chgData name="Lowder, Nathan - FPAC-NRCS, NC" userId="aebffd68-daf1-4dd1-abf1-26fe6d39dce1" providerId="ADAL" clId="{15A5591F-EE5B-4526-AA73-2A512FC630A8}" dt="2025-03-27T16:20:23.471" v="1002" actId="962"/>
          <ac:cxnSpMkLst>
            <pc:docMk/>
            <pc:sldMk cId="1196959676" sldId="1158"/>
            <ac:cxnSpMk id="92" creationId="{9F11276C-A764-4F5D-90EA-10724A634308}"/>
          </ac:cxnSpMkLst>
        </pc:cxnChg>
      </pc:sldChg>
      <pc:sldChg chg="delSp modSp mod">
        <pc:chgData name="Lowder, Nathan - FPAC-NRCS, NC" userId="aebffd68-daf1-4dd1-abf1-26fe6d39dce1" providerId="ADAL" clId="{15A5591F-EE5B-4526-AA73-2A512FC630A8}" dt="2025-03-27T16:28:28.647" v="1139" actId="962"/>
        <pc:sldMkLst>
          <pc:docMk/>
          <pc:sldMk cId="2652967418" sldId="1169"/>
        </pc:sldMkLst>
        <pc:spChg chg="del mod">
          <ac:chgData name="Lowder, Nathan - FPAC-NRCS, NC" userId="aebffd68-daf1-4dd1-abf1-26fe6d39dce1" providerId="ADAL" clId="{15A5591F-EE5B-4526-AA73-2A512FC630A8}" dt="2025-03-27T15:26:49.865" v="595" actId="478"/>
          <ac:spMkLst>
            <pc:docMk/>
            <pc:sldMk cId="2652967418" sldId="1169"/>
            <ac:spMk id="6" creationId="{E1B126CE-6218-4482-902B-E697E54A6082}"/>
          </ac:spMkLst>
        </pc:spChg>
        <pc:picChg chg="mod">
          <ac:chgData name="Lowder, Nathan - FPAC-NRCS, NC" userId="aebffd68-daf1-4dd1-abf1-26fe6d39dce1" providerId="ADAL" clId="{15A5591F-EE5B-4526-AA73-2A512FC630A8}" dt="2025-03-27T16:28:28.647" v="1139" actId="962"/>
          <ac:picMkLst>
            <pc:docMk/>
            <pc:sldMk cId="2652967418" sldId="1169"/>
            <ac:picMk id="7" creationId="{F5C3283C-2DFD-4229-B403-2BE22026F0C7}"/>
          </ac:picMkLst>
        </pc:picChg>
      </pc:sldChg>
      <pc:sldChg chg="addSp modSp mod">
        <pc:chgData name="Lowder, Nathan - FPAC-NRCS, NC" userId="aebffd68-daf1-4dd1-abf1-26fe6d39dce1" providerId="ADAL" clId="{15A5591F-EE5B-4526-AA73-2A512FC630A8}" dt="2025-03-27T16:31:01.159" v="1187" actId="962"/>
        <pc:sldMkLst>
          <pc:docMk/>
          <pc:sldMk cId="1715649388" sldId="1170"/>
        </pc:sldMkLst>
        <pc:spChg chg="mod">
          <ac:chgData name="Lowder, Nathan - FPAC-NRCS, NC" userId="aebffd68-daf1-4dd1-abf1-26fe6d39dce1" providerId="ADAL" clId="{15A5591F-EE5B-4526-AA73-2A512FC630A8}" dt="2025-03-27T16:30:57.988" v="1183" actId="962"/>
          <ac:spMkLst>
            <pc:docMk/>
            <pc:sldMk cId="1715649388" sldId="1170"/>
            <ac:spMk id="2" creationId="{14DF5058-9BEA-4F13-95D4-7C79D7AE636F}"/>
          </ac:spMkLst>
        </pc:spChg>
        <pc:spChg chg="mod">
          <ac:chgData name="Lowder, Nathan - FPAC-NRCS, NC" userId="aebffd68-daf1-4dd1-abf1-26fe6d39dce1" providerId="ADAL" clId="{15A5591F-EE5B-4526-AA73-2A512FC630A8}" dt="2025-03-27T16:30:59.328" v="1185" actId="962"/>
          <ac:spMkLst>
            <pc:docMk/>
            <pc:sldMk cId="1715649388" sldId="1170"/>
            <ac:spMk id="4" creationId="{50348F59-D9AD-4B2F-A1C0-A5CA91A71CA6}"/>
          </ac:spMkLst>
        </pc:spChg>
        <pc:spChg chg="mod">
          <ac:chgData name="Lowder, Nathan - FPAC-NRCS, NC" userId="aebffd68-daf1-4dd1-abf1-26fe6d39dce1" providerId="ADAL" clId="{15A5591F-EE5B-4526-AA73-2A512FC630A8}" dt="2025-03-27T16:31:00.644" v="1186" actId="962"/>
          <ac:spMkLst>
            <pc:docMk/>
            <pc:sldMk cId="1715649388" sldId="1170"/>
            <ac:spMk id="5" creationId="{8A8D8DB1-3C87-482A-95A7-DFEDD341278A}"/>
          </ac:spMkLst>
        </pc:spChg>
        <pc:picChg chg="add mod">
          <ac:chgData name="Lowder, Nathan - FPAC-NRCS, NC" userId="aebffd68-daf1-4dd1-abf1-26fe6d39dce1" providerId="ADAL" clId="{15A5591F-EE5B-4526-AA73-2A512FC630A8}" dt="2025-03-27T16:31:01.159" v="1187" actId="962"/>
          <ac:picMkLst>
            <pc:docMk/>
            <pc:sldMk cId="1715649388" sldId="1170"/>
            <ac:picMk id="3" creationId="{0EB0BF3A-0625-8E5D-5EFD-7BEEE263C5CE}"/>
          </ac:picMkLst>
        </pc:picChg>
        <pc:picChg chg="mod">
          <ac:chgData name="Lowder, Nathan - FPAC-NRCS, NC" userId="aebffd68-daf1-4dd1-abf1-26fe6d39dce1" providerId="ADAL" clId="{15A5591F-EE5B-4526-AA73-2A512FC630A8}" dt="2025-03-27T16:30:58.546" v="1184" actId="962"/>
          <ac:picMkLst>
            <pc:docMk/>
            <pc:sldMk cId="1715649388" sldId="1170"/>
            <ac:picMk id="7" creationId="{4C0BE6AF-0763-477C-9DDF-63070ABCE556}"/>
          </ac:picMkLst>
        </pc:picChg>
      </pc:sldChg>
      <pc:sldChg chg="delSp modSp mod">
        <pc:chgData name="Lowder, Nathan - FPAC-NRCS, NC" userId="aebffd68-daf1-4dd1-abf1-26fe6d39dce1" providerId="ADAL" clId="{15A5591F-EE5B-4526-AA73-2A512FC630A8}" dt="2025-03-27T14:35:07.640" v="102" actId="255"/>
        <pc:sldMkLst>
          <pc:docMk/>
          <pc:sldMk cId="2786794903" sldId="1171"/>
        </pc:sldMkLst>
        <pc:spChg chg="mod">
          <ac:chgData name="Lowder, Nathan - FPAC-NRCS, NC" userId="aebffd68-daf1-4dd1-abf1-26fe6d39dce1" providerId="ADAL" clId="{15A5591F-EE5B-4526-AA73-2A512FC630A8}" dt="2025-03-27T14:35:07.640" v="102" actId="255"/>
          <ac:spMkLst>
            <pc:docMk/>
            <pc:sldMk cId="2786794903" sldId="1171"/>
            <ac:spMk id="2" creationId="{37B135BF-CA21-4C51-A3C4-E491512D0F87}"/>
          </ac:spMkLst>
        </pc:spChg>
        <pc:spChg chg="mod">
          <ac:chgData name="Lowder, Nathan - FPAC-NRCS, NC" userId="aebffd68-daf1-4dd1-abf1-26fe6d39dce1" providerId="ADAL" clId="{15A5591F-EE5B-4526-AA73-2A512FC630A8}" dt="2025-03-27T14:34:18.768" v="97" actId="120"/>
          <ac:spMkLst>
            <pc:docMk/>
            <pc:sldMk cId="2786794903" sldId="1171"/>
            <ac:spMk id="3" creationId="{FB02264B-BDF5-4B3E-95F0-240A818AF6CD}"/>
          </ac:spMkLst>
        </pc:spChg>
        <pc:spChg chg="del mod">
          <ac:chgData name="Lowder, Nathan - FPAC-NRCS, NC" userId="aebffd68-daf1-4dd1-abf1-26fe6d39dce1" providerId="ADAL" clId="{15A5591F-EE5B-4526-AA73-2A512FC630A8}" dt="2025-03-27T14:34:34.006" v="100" actId="478"/>
          <ac:spMkLst>
            <pc:docMk/>
            <pc:sldMk cId="2786794903" sldId="1171"/>
            <ac:spMk id="5" creationId="{34F5942E-6A01-463A-A0D8-2448F4967EEA}"/>
          </ac:spMkLst>
        </pc:spChg>
      </pc:sldChg>
      <pc:sldChg chg="delSp modSp mod">
        <pc:chgData name="Lowder, Nathan - FPAC-NRCS, NC" userId="aebffd68-daf1-4dd1-abf1-26fe6d39dce1" providerId="ADAL" clId="{15A5591F-EE5B-4526-AA73-2A512FC630A8}" dt="2025-03-27T16:30:38.749" v="1180" actId="1076"/>
        <pc:sldMkLst>
          <pc:docMk/>
          <pc:sldMk cId="3442783349" sldId="1172"/>
        </pc:sldMkLst>
        <pc:spChg chg="mod">
          <ac:chgData name="Lowder, Nathan - FPAC-NRCS, NC" userId="aebffd68-daf1-4dd1-abf1-26fe6d39dce1" providerId="ADAL" clId="{15A5591F-EE5B-4526-AA73-2A512FC630A8}" dt="2025-03-27T16:30:32.910" v="1179" actId="20577"/>
          <ac:spMkLst>
            <pc:docMk/>
            <pc:sldMk cId="3442783349" sldId="1172"/>
            <ac:spMk id="2" creationId="{37B135BF-CA21-4C51-A3C4-E491512D0F87}"/>
          </ac:spMkLst>
        </pc:spChg>
        <pc:spChg chg="mod">
          <ac:chgData name="Lowder, Nathan - FPAC-NRCS, NC" userId="aebffd68-daf1-4dd1-abf1-26fe6d39dce1" providerId="ADAL" clId="{15A5591F-EE5B-4526-AA73-2A512FC630A8}" dt="2025-03-27T16:30:38.749" v="1180" actId="1076"/>
          <ac:spMkLst>
            <pc:docMk/>
            <pc:sldMk cId="3442783349" sldId="1172"/>
            <ac:spMk id="3" creationId="{FB02264B-BDF5-4B3E-95F0-240A818AF6CD}"/>
          </ac:spMkLst>
        </pc:spChg>
        <pc:spChg chg="del mod">
          <ac:chgData name="Lowder, Nathan - FPAC-NRCS, NC" userId="aebffd68-daf1-4dd1-abf1-26fe6d39dce1" providerId="ADAL" clId="{15A5591F-EE5B-4526-AA73-2A512FC630A8}" dt="2025-03-27T14:36:16.006" v="141" actId="478"/>
          <ac:spMkLst>
            <pc:docMk/>
            <pc:sldMk cId="3442783349" sldId="1172"/>
            <ac:spMk id="5" creationId="{34F5942E-6A01-463A-A0D8-2448F4967EEA}"/>
          </ac:spMkLst>
        </pc:spChg>
      </pc:sldChg>
      <pc:sldChg chg="delSp modSp mod">
        <pc:chgData name="Lowder, Nathan - FPAC-NRCS, NC" userId="aebffd68-daf1-4dd1-abf1-26fe6d39dce1" providerId="ADAL" clId="{15A5591F-EE5B-4526-AA73-2A512FC630A8}" dt="2025-03-27T16:29:25.645" v="1158" actId="20577"/>
        <pc:sldMkLst>
          <pc:docMk/>
          <pc:sldMk cId="1901082328" sldId="1173"/>
        </pc:sldMkLst>
        <pc:spChg chg="mod">
          <ac:chgData name="Lowder, Nathan - FPAC-NRCS, NC" userId="aebffd68-daf1-4dd1-abf1-26fe6d39dce1" providerId="ADAL" clId="{15A5591F-EE5B-4526-AA73-2A512FC630A8}" dt="2025-03-27T16:29:25.645" v="1158" actId="20577"/>
          <ac:spMkLst>
            <pc:docMk/>
            <pc:sldMk cId="1901082328" sldId="1173"/>
            <ac:spMk id="2" creationId="{37B135BF-CA21-4C51-A3C4-E491512D0F87}"/>
          </ac:spMkLst>
        </pc:spChg>
        <pc:spChg chg="mod">
          <ac:chgData name="Lowder, Nathan - FPAC-NRCS, NC" userId="aebffd68-daf1-4dd1-abf1-26fe6d39dce1" providerId="ADAL" clId="{15A5591F-EE5B-4526-AA73-2A512FC630A8}" dt="2025-03-27T14:37:21.287" v="156" actId="20577"/>
          <ac:spMkLst>
            <pc:docMk/>
            <pc:sldMk cId="1901082328" sldId="1173"/>
            <ac:spMk id="3" creationId="{FB02264B-BDF5-4B3E-95F0-240A818AF6CD}"/>
          </ac:spMkLst>
        </pc:spChg>
        <pc:spChg chg="del mod">
          <ac:chgData name="Lowder, Nathan - FPAC-NRCS, NC" userId="aebffd68-daf1-4dd1-abf1-26fe6d39dce1" providerId="ADAL" clId="{15A5591F-EE5B-4526-AA73-2A512FC630A8}" dt="2025-03-27T14:36:41.928" v="145" actId="478"/>
          <ac:spMkLst>
            <pc:docMk/>
            <pc:sldMk cId="1901082328" sldId="1173"/>
            <ac:spMk id="5" creationId="{34F5942E-6A01-463A-A0D8-2448F4967EEA}"/>
          </ac:spMkLst>
        </pc:spChg>
      </pc:sldChg>
      <pc:sldChg chg="modSp mod">
        <pc:chgData name="Lowder, Nathan - FPAC-NRCS, NC" userId="aebffd68-daf1-4dd1-abf1-26fe6d39dce1" providerId="ADAL" clId="{15A5591F-EE5B-4526-AA73-2A512FC630A8}" dt="2025-03-27T16:29:38.608" v="1162" actId="20577"/>
        <pc:sldMkLst>
          <pc:docMk/>
          <pc:sldMk cId="4273851913" sldId="1174"/>
        </pc:sldMkLst>
        <pc:spChg chg="mod">
          <ac:chgData name="Lowder, Nathan - FPAC-NRCS, NC" userId="aebffd68-daf1-4dd1-abf1-26fe6d39dce1" providerId="ADAL" clId="{15A5591F-EE5B-4526-AA73-2A512FC630A8}" dt="2025-03-27T16:29:38.608" v="1162" actId="20577"/>
          <ac:spMkLst>
            <pc:docMk/>
            <pc:sldMk cId="4273851913" sldId="1174"/>
            <ac:spMk id="2" creationId="{37B135BF-CA21-4C51-A3C4-E491512D0F87}"/>
          </ac:spMkLst>
        </pc:spChg>
        <pc:spChg chg="mod">
          <ac:chgData name="Lowder, Nathan - FPAC-NRCS, NC" userId="aebffd68-daf1-4dd1-abf1-26fe6d39dce1" providerId="ADAL" clId="{15A5591F-EE5B-4526-AA73-2A512FC630A8}" dt="2025-03-27T14:39:27.531" v="188" actId="6549"/>
          <ac:spMkLst>
            <pc:docMk/>
            <pc:sldMk cId="4273851913" sldId="1174"/>
            <ac:spMk id="3" creationId="{FB02264B-BDF5-4B3E-95F0-240A818AF6CD}"/>
          </ac:spMkLst>
        </pc:spChg>
      </pc:sldChg>
      <pc:sldChg chg="modSp mod">
        <pc:chgData name="Lowder, Nathan - FPAC-NRCS, NC" userId="aebffd68-daf1-4dd1-abf1-26fe6d39dce1" providerId="ADAL" clId="{15A5591F-EE5B-4526-AA73-2A512FC630A8}" dt="2025-03-27T16:17:28.536" v="973" actId="33553"/>
        <pc:sldMkLst>
          <pc:docMk/>
          <pc:sldMk cId="931148995" sldId="1175"/>
        </pc:sldMkLst>
        <pc:spChg chg="mod">
          <ac:chgData name="Lowder, Nathan - FPAC-NRCS, NC" userId="aebffd68-daf1-4dd1-abf1-26fe6d39dce1" providerId="ADAL" clId="{15A5591F-EE5B-4526-AA73-2A512FC630A8}" dt="2025-03-27T16:17:28.536" v="973" actId="33553"/>
          <ac:spMkLst>
            <pc:docMk/>
            <pc:sldMk cId="931148995" sldId="1175"/>
            <ac:spMk id="44034" creationId="{00000000-0000-0000-0000-000000000000}"/>
          </ac:spMkLst>
        </pc:spChg>
        <pc:graphicFrameChg chg="modGraphic">
          <ac:chgData name="Lowder, Nathan - FPAC-NRCS, NC" userId="aebffd68-daf1-4dd1-abf1-26fe6d39dce1" providerId="ADAL" clId="{15A5591F-EE5B-4526-AA73-2A512FC630A8}" dt="2025-03-27T16:15:20.295" v="961" actId="13238"/>
          <ac:graphicFrameMkLst>
            <pc:docMk/>
            <pc:sldMk cId="931148995" sldId="1175"/>
            <ac:graphicFrameMk id="44059" creationId="{00000000-0000-0000-0000-000000000000}"/>
          </ac:graphicFrameMkLst>
        </pc:graphicFrameChg>
      </pc:sldChg>
      <pc:sldChg chg="delSp modSp mod">
        <pc:chgData name="Lowder, Nathan - FPAC-NRCS, NC" userId="aebffd68-daf1-4dd1-abf1-26fe6d39dce1" providerId="ADAL" clId="{15A5591F-EE5B-4526-AA73-2A512FC630A8}" dt="2025-03-27T16:28:19.231" v="1127" actId="962"/>
        <pc:sldMkLst>
          <pc:docMk/>
          <pc:sldMk cId="168824631" sldId="1176"/>
        </pc:sldMkLst>
        <pc:spChg chg="mod">
          <ac:chgData name="Lowder, Nathan - FPAC-NRCS, NC" userId="aebffd68-daf1-4dd1-abf1-26fe6d39dce1" providerId="ADAL" clId="{15A5591F-EE5B-4526-AA73-2A512FC630A8}" dt="2025-03-27T15:18:14.556" v="396" actId="1076"/>
          <ac:spMkLst>
            <pc:docMk/>
            <pc:sldMk cId="168824631" sldId="1176"/>
            <ac:spMk id="2" creationId="{ED28638E-14FA-4231-A770-91E34077C07F}"/>
          </ac:spMkLst>
        </pc:spChg>
        <pc:spChg chg="del mod">
          <ac:chgData name="Lowder, Nathan - FPAC-NRCS, NC" userId="aebffd68-daf1-4dd1-abf1-26fe6d39dce1" providerId="ADAL" clId="{15A5591F-EE5B-4526-AA73-2A512FC630A8}" dt="2025-03-27T15:18:20.149" v="398" actId="478"/>
          <ac:spMkLst>
            <pc:docMk/>
            <pc:sldMk cId="168824631" sldId="1176"/>
            <ac:spMk id="52" creationId="{AE73C67C-97D9-4067-BB01-249DBDE13A3E}"/>
          </ac:spMkLst>
        </pc:spChg>
        <pc:grpChg chg="mod">
          <ac:chgData name="Lowder, Nathan - FPAC-NRCS, NC" userId="aebffd68-daf1-4dd1-abf1-26fe6d39dce1" providerId="ADAL" clId="{15A5591F-EE5B-4526-AA73-2A512FC630A8}" dt="2025-03-27T16:28:19.231" v="1127" actId="962"/>
          <ac:grpSpMkLst>
            <pc:docMk/>
            <pc:sldMk cId="168824631" sldId="1176"/>
            <ac:grpSpMk id="7" creationId="{23D3632E-F4DF-41FE-B380-69F335D1F667}"/>
          </ac:grpSpMkLst>
        </pc:grpChg>
      </pc:sldChg>
      <pc:sldChg chg="modSp mod">
        <pc:chgData name="Lowder, Nathan - FPAC-NRCS, NC" userId="aebffd68-daf1-4dd1-abf1-26fe6d39dce1" providerId="ADAL" clId="{15A5591F-EE5B-4526-AA73-2A512FC630A8}" dt="2025-03-27T16:30:02.735" v="1166" actId="20577"/>
        <pc:sldMkLst>
          <pc:docMk/>
          <pc:sldMk cId="4135218045" sldId="1177"/>
        </pc:sldMkLst>
        <pc:spChg chg="mod">
          <ac:chgData name="Lowder, Nathan - FPAC-NRCS, NC" userId="aebffd68-daf1-4dd1-abf1-26fe6d39dce1" providerId="ADAL" clId="{15A5591F-EE5B-4526-AA73-2A512FC630A8}" dt="2025-03-27T16:30:02.735" v="1166" actId="20577"/>
          <ac:spMkLst>
            <pc:docMk/>
            <pc:sldMk cId="4135218045" sldId="1177"/>
            <ac:spMk id="2" creationId="{37B135BF-CA21-4C51-A3C4-E491512D0F87}"/>
          </ac:spMkLst>
        </pc:spChg>
        <pc:spChg chg="mod">
          <ac:chgData name="Lowder, Nathan - FPAC-NRCS, NC" userId="aebffd68-daf1-4dd1-abf1-26fe6d39dce1" providerId="ADAL" clId="{15A5591F-EE5B-4526-AA73-2A512FC630A8}" dt="2025-03-27T15:29:18.692" v="625" actId="20577"/>
          <ac:spMkLst>
            <pc:docMk/>
            <pc:sldMk cId="4135218045" sldId="1177"/>
            <ac:spMk id="3" creationId="{FB02264B-BDF5-4B3E-95F0-240A818AF6CD}"/>
          </ac:spMkLst>
        </pc:spChg>
      </pc:sldChg>
      <pc:sldChg chg="delSp modSp mod">
        <pc:chgData name="Lowder, Nathan - FPAC-NRCS, NC" userId="aebffd68-daf1-4dd1-abf1-26fe6d39dce1" providerId="ADAL" clId="{15A5591F-EE5B-4526-AA73-2A512FC630A8}" dt="2025-03-27T16:30:16.340" v="1171" actId="1076"/>
        <pc:sldMkLst>
          <pc:docMk/>
          <pc:sldMk cId="1145237581" sldId="1178"/>
        </pc:sldMkLst>
        <pc:spChg chg="mod">
          <ac:chgData name="Lowder, Nathan - FPAC-NRCS, NC" userId="aebffd68-daf1-4dd1-abf1-26fe6d39dce1" providerId="ADAL" clId="{15A5591F-EE5B-4526-AA73-2A512FC630A8}" dt="2025-03-27T16:30:16.340" v="1171" actId="1076"/>
          <ac:spMkLst>
            <pc:docMk/>
            <pc:sldMk cId="1145237581" sldId="1178"/>
            <ac:spMk id="2" creationId="{37B135BF-CA21-4C51-A3C4-E491512D0F87}"/>
          </ac:spMkLst>
        </pc:spChg>
        <pc:spChg chg="mod">
          <ac:chgData name="Lowder, Nathan - FPAC-NRCS, NC" userId="aebffd68-daf1-4dd1-abf1-26fe6d39dce1" providerId="ADAL" clId="{15A5591F-EE5B-4526-AA73-2A512FC630A8}" dt="2025-03-27T15:30:06.384" v="633" actId="255"/>
          <ac:spMkLst>
            <pc:docMk/>
            <pc:sldMk cId="1145237581" sldId="1178"/>
            <ac:spMk id="3" creationId="{FB02264B-BDF5-4B3E-95F0-240A818AF6CD}"/>
          </ac:spMkLst>
        </pc:spChg>
        <pc:spChg chg="del mod">
          <ac:chgData name="Lowder, Nathan - FPAC-NRCS, NC" userId="aebffd68-daf1-4dd1-abf1-26fe6d39dce1" providerId="ADAL" clId="{15A5591F-EE5B-4526-AA73-2A512FC630A8}" dt="2025-03-27T15:30:15.974" v="635" actId="478"/>
          <ac:spMkLst>
            <pc:docMk/>
            <pc:sldMk cId="1145237581" sldId="1178"/>
            <ac:spMk id="5" creationId="{34F5942E-6A01-463A-A0D8-2448F4967EEA}"/>
          </ac:spMkLst>
        </pc:spChg>
      </pc:sldChg>
      <pc:sldChg chg="delSp modSp mod">
        <pc:chgData name="Lowder, Nathan - FPAC-NRCS, NC" userId="aebffd68-daf1-4dd1-abf1-26fe6d39dce1" providerId="ADAL" clId="{15A5591F-EE5B-4526-AA73-2A512FC630A8}" dt="2025-03-27T16:28:37.063" v="1146" actId="962"/>
        <pc:sldMkLst>
          <pc:docMk/>
          <pc:sldMk cId="353623501" sldId="1179"/>
        </pc:sldMkLst>
        <pc:spChg chg="del mod">
          <ac:chgData name="Lowder, Nathan - FPAC-NRCS, NC" userId="aebffd68-daf1-4dd1-abf1-26fe6d39dce1" providerId="ADAL" clId="{15A5591F-EE5B-4526-AA73-2A512FC630A8}" dt="2025-03-27T15:30:24.710" v="637" actId="478"/>
          <ac:spMkLst>
            <pc:docMk/>
            <pc:sldMk cId="353623501" sldId="1179"/>
            <ac:spMk id="13" creationId="{3D4262F8-1958-4C4B-81A0-5297EFC78B42}"/>
          </ac:spMkLst>
        </pc:spChg>
        <pc:spChg chg="mod">
          <ac:chgData name="Lowder, Nathan - FPAC-NRCS, NC" userId="aebffd68-daf1-4dd1-abf1-26fe6d39dce1" providerId="ADAL" clId="{15A5591F-EE5B-4526-AA73-2A512FC630A8}" dt="2025-03-27T15:30:29.157" v="638" actId="1076"/>
          <ac:spMkLst>
            <pc:docMk/>
            <pc:sldMk cId="353623501" sldId="1179"/>
            <ac:spMk id="21" creationId="{13D0A3CB-C46A-4D2B-BBCD-7E7E5D83CB27}"/>
          </ac:spMkLst>
        </pc:spChg>
        <pc:cxnChg chg="mod">
          <ac:chgData name="Lowder, Nathan - FPAC-NRCS, NC" userId="aebffd68-daf1-4dd1-abf1-26fe6d39dce1" providerId="ADAL" clId="{15A5591F-EE5B-4526-AA73-2A512FC630A8}" dt="2025-03-27T16:28:35.479" v="1144" actId="962"/>
          <ac:cxnSpMkLst>
            <pc:docMk/>
            <pc:sldMk cId="353623501" sldId="1179"/>
            <ac:cxnSpMk id="11" creationId="{2C3DE997-9ADF-4108-A168-CC3342D07758}"/>
          </ac:cxnSpMkLst>
        </pc:cxnChg>
        <pc:cxnChg chg="mod">
          <ac:chgData name="Lowder, Nathan - FPAC-NRCS, NC" userId="aebffd68-daf1-4dd1-abf1-26fe6d39dce1" providerId="ADAL" clId="{15A5591F-EE5B-4526-AA73-2A512FC630A8}" dt="2025-03-27T16:28:36.462" v="1145" actId="962"/>
          <ac:cxnSpMkLst>
            <pc:docMk/>
            <pc:sldMk cId="353623501" sldId="1179"/>
            <ac:cxnSpMk id="12" creationId="{5E3D413D-E511-4886-948B-3F758FDEDA4B}"/>
          </ac:cxnSpMkLst>
        </pc:cxnChg>
        <pc:cxnChg chg="mod">
          <ac:chgData name="Lowder, Nathan - FPAC-NRCS, NC" userId="aebffd68-daf1-4dd1-abf1-26fe6d39dce1" providerId="ADAL" clId="{15A5591F-EE5B-4526-AA73-2A512FC630A8}" dt="2025-03-27T16:28:37.063" v="1146" actId="962"/>
          <ac:cxnSpMkLst>
            <pc:docMk/>
            <pc:sldMk cId="353623501" sldId="1179"/>
            <ac:cxnSpMk id="17" creationId="{C169D87A-702C-4A04-AE7A-F9548878D99F}"/>
          </ac:cxnSpMkLst>
        </pc:cxnChg>
      </pc:sldChg>
      <pc:sldChg chg="addSp modSp mod">
        <pc:chgData name="Lowder, Nathan - FPAC-NRCS, NC" userId="aebffd68-daf1-4dd1-abf1-26fe6d39dce1" providerId="ADAL" clId="{15A5591F-EE5B-4526-AA73-2A512FC630A8}" dt="2025-03-27T16:28:41.498" v="1152" actId="962"/>
        <pc:sldMkLst>
          <pc:docMk/>
          <pc:sldMk cId="4216932281" sldId="1180"/>
        </pc:sldMkLst>
        <pc:spChg chg="mod">
          <ac:chgData name="Lowder, Nathan - FPAC-NRCS, NC" userId="aebffd68-daf1-4dd1-abf1-26fe6d39dce1" providerId="ADAL" clId="{15A5591F-EE5B-4526-AA73-2A512FC630A8}" dt="2025-03-27T15:32:26.343" v="655" actId="1076"/>
          <ac:spMkLst>
            <pc:docMk/>
            <pc:sldMk cId="4216932281" sldId="1180"/>
            <ac:spMk id="2" creationId="{75F4811E-B7DD-9206-FD06-83FBAD4C8216}"/>
          </ac:spMkLst>
        </pc:spChg>
        <pc:spChg chg="mod">
          <ac:chgData name="Lowder, Nathan - FPAC-NRCS, NC" userId="aebffd68-daf1-4dd1-abf1-26fe6d39dce1" providerId="ADAL" clId="{15A5591F-EE5B-4526-AA73-2A512FC630A8}" dt="2025-03-27T15:32:31.287" v="665" actId="20577"/>
          <ac:spMkLst>
            <pc:docMk/>
            <pc:sldMk cId="4216932281" sldId="1180"/>
            <ac:spMk id="5" creationId="{ADB95643-FB31-0F79-699C-18EFB83355C4}"/>
          </ac:spMkLst>
        </pc:spChg>
        <pc:picChg chg="add mod">
          <ac:chgData name="Lowder, Nathan - FPAC-NRCS, NC" userId="aebffd68-daf1-4dd1-abf1-26fe6d39dce1" providerId="ADAL" clId="{15A5591F-EE5B-4526-AA73-2A512FC630A8}" dt="2025-03-27T16:28:41.498" v="1152" actId="962"/>
          <ac:picMkLst>
            <pc:docMk/>
            <pc:sldMk cId="4216932281" sldId="1180"/>
            <ac:picMk id="3" creationId="{EB955397-D0B5-E72B-0311-4B9722406DD5}"/>
          </ac:picMkLst>
        </pc:picChg>
        <pc:picChg chg="mod">
          <ac:chgData name="Lowder, Nathan - FPAC-NRCS, NC" userId="aebffd68-daf1-4dd1-abf1-26fe6d39dce1" providerId="ADAL" clId="{15A5591F-EE5B-4526-AA73-2A512FC630A8}" dt="2025-03-27T16:28:40.921" v="1151" actId="962"/>
          <ac:picMkLst>
            <pc:docMk/>
            <pc:sldMk cId="4216932281" sldId="1180"/>
            <ac:picMk id="7" creationId="{D2C7CA5E-66FC-319C-DF78-A6C94A5AE31B}"/>
          </ac:picMkLst>
        </pc:picChg>
      </pc:sldChg>
      <pc:sldChg chg="delSp modSp mod">
        <pc:chgData name="Lowder, Nathan - FPAC-NRCS, NC" userId="aebffd68-daf1-4dd1-abf1-26fe6d39dce1" providerId="ADAL" clId="{15A5591F-EE5B-4526-AA73-2A512FC630A8}" dt="2025-03-27T16:30:23.278" v="1175" actId="20577"/>
        <pc:sldMkLst>
          <pc:docMk/>
          <pc:sldMk cId="3969167710" sldId="1181"/>
        </pc:sldMkLst>
        <pc:spChg chg="mod">
          <ac:chgData name="Lowder, Nathan - FPAC-NRCS, NC" userId="aebffd68-daf1-4dd1-abf1-26fe6d39dce1" providerId="ADAL" clId="{15A5591F-EE5B-4526-AA73-2A512FC630A8}" dt="2025-03-27T16:30:23.278" v="1175" actId="20577"/>
          <ac:spMkLst>
            <pc:docMk/>
            <pc:sldMk cId="3969167710" sldId="1181"/>
            <ac:spMk id="2" creationId="{37B135BF-CA21-4C51-A3C4-E491512D0F87}"/>
          </ac:spMkLst>
        </pc:spChg>
        <pc:spChg chg="mod">
          <ac:chgData name="Lowder, Nathan - FPAC-NRCS, NC" userId="aebffd68-daf1-4dd1-abf1-26fe6d39dce1" providerId="ADAL" clId="{15A5591F-EE5B-4526-AA73-2A512FC630A8}" dt="2025-03-27T15:32:52.296" v="666" actId="1076"/>
          <ac:spMkLst>
            <pc:docMk/>
            <pc:sldMk cId="3969167710" sldId="1181"/>
            <ac:spMk id="3" creationId="{FB02264B-BDF5-4B3E-95F0-240A818AF6CD}"/>
          </ac:spMkLst>
        </pc:spChg>
        <pc:spChg chg="del mod">
          <ac:chgData name="Lowder, Nathan - FPAC-NRCS, NC" userId="aebffd68-daf1-4dd1-abf1-26fe6d39dce1" providerId="ADAL" clId="{15A5591F-EE5B-4526-AA73-2A512FC630A8}" dt="2025-03-27T15:33:10.794" v="670" actId="478"/>
          <ac:spMkLst>
            <pc:docMk/>
            <pc:sldMk cId="3969167710" sldId="1181"/>
            <ac:spMk id="5" creationId="{34F5942E-6A01-463A-A0D8-2448F4967EEA}"/>
          </ac:spMkLst>
        </pc:spChg>
      </pc:sldChg>
      <pc:sldChg chg="modSp mod">
        <pc:chgData name="Lowder, Nathan - FPAC-NRCS, NC" userId="aebffd68-daf1-4dd1-abf1-26fe6d39dce1" providerId="ADAL" clId="{15A5591F-EE5B-4526-AA73-2A512FC630A8}" dt="2025-03-27T16:34:22.041" v="1330" actId="962"/>
        <pc:sldMkLst>
          <pc:docMk/>
          <pc:sldMk cId="233624031" sldId="1182"/>
        </pc:sldMkLst>
        <pc:spChg chg="mod">
          <ac:chgData name="Lowder, Nathan - FPAC-NRCS, NC" userId="aebffd68-daf1-4dd1-abf1-26fe6d39dce1" providerId="ADAL" clId="{15A5591F-EE5B-4526-AA73-2A512FC630A8}" dt="2025-03-27T16:34:20.961" v="1328" actId="962"/>
          <ac:spMkLst>
            <pc:docMk/>
            <pc:sldMk cId="233624031" sldId="1182"/>
            <ac:spMk id="2" creationId="{11AE2F97-8714-D47A-B001-ED6A72869435}"/>
          </ac:spMkLst>
        </pc:spChg>
        <pc:spChg chg="mod">
          <ac:chgData name="Lowder, Nathan - FPAC-NRCS, NC" userId="aebffd68-daf1-4dd1-abf1-26fe6d39dce1" providerId="ADAL" clId="{15A5591F-EE5B-4526-AA73-2A512FC630A8}" dt="2025-03-27T16:34:21.481" v="1329" actId="962"/>
          <ac:spMkLst>
            <pc:docMk/>
            <pc:sldMk cId="233624031" sldId="1182"/>
            <ac:spMk id="3" creationId="{12B89B8E-6A3F-A5A1-A334-896A46B2030B}"/>
          </ac:spMkLst>
        </pc:spChg>
        <pc:spChg chg="mod">
          <ac:chgData name="Lowder, Nathan - FPAC-NRCS, NC" userId="aebffd68-daf1-4dd1-abf1-26fe6d39dce1" providerId="ADAL" clId="{15A5591F-EE5B-4526-AA73-2A512FC630A8}" dt="2025-03-27T16:34:22.041" v="1330" actId="962"/>
          <ac:spMkLst>
            <pc:docMk/>
            <pc:sldMk cId="233624031" sldId="1182"/>
            <ac:spMk id="4" creationId="{8CE65D5D-3AE2-AD5E-2A8E-1788BA8B7ABF}"/>
          </ac:spMkLst>
        </pc:spChg>
        <pc:picChg chg="mod">
          <ac:chgData name="Lowder, Nathan - FPAC-NRCS, NC" userId="aebffd68-daf1-4dd1-abf1-26fe6d39dce1" providerId="ADAL" clId="{15A5591F-EE5B-4526-AA73-2A512FC630A8}" dt="2025-03-27T16:28:42.274" v="1153" actId="962"/>
          <ac:picMkLst>
            <pc:docMk/>
            <pc:sldMk cId="233624031" sldId="1182"/>
            <ac:picMk id="6" creationId="{D8DF079C-125C-51B8-7DD4-FF72B19EC7AA}"/>
          </ac:picMkLst>
        </pc:picChg>
      </pc:sldChg>
      <pc:sldChg chg="modSp del mod">
        <pc:chgData name="Lowder, Nathan - FPAC-NRCS, NC" userId="aebffd68-daf1-4dd1-abf1-26fe6d39dce1" providerId="ADAL" clId="{15A5591F-EE5B-4526-AA73-2A512FC630A8}" dt="2025-03-27T15:34:58.202" v="737" actId="2696"/>
        <pc:sldMkLst>
          <pc:docMk/>
          <pc:sldMk cId="2696509394" sldId="1183"/>
        </pc:sldMkLst>
        <pc:spChg chg="mod">
          <ac:chgData name="Lowder, Nathan - FPAC-NRCS, NC" userId="aebffd68-daf1-4dd1-abf1-26fe6d39dce1" providerId="ADAL" clId="{15A5591F-EE5B-4526-AA73-2A512FC630A8}" dt="2025-03-27T15:34:46.365" v="736" actId="20577"/>
          <ac:spMkLst>
            <pc:docMk/>
            <pc:sldMk cId="2696509394" sldId="1183"/>
            <ac:spMk id="5" creationId="{C70AA792-0752-2BC2-F24C-C439CE7D586B}"/>
          </ac:spMkLst>
        </pc:spChg>
      </pc:sldChg>
      <pc:sldChg chg="addSp modSp new mod chgLayout">
        <pc:chgData name="Lowder, Nathan - FPAC-NRCS, NC" userId="aebffd68-daf1-4dd1-abf1-26fe6d39dce1" providerId="ADAL" clId="{15A5591F-EE5B-4526-AA73-2A512FC630A8}" dt="2025-03-27T17:06:09.702" v="1345" actId="962"/>
        <pc:sldMkLst>
          <pc:docMk/>
          <pc:sldMk cId="229488122" sldId="1184"/>
        </pc:sldMkLst>
        <pc:spChg chg="add mod">
          <ac:chgData name="Lowder, Nathan - FPAC-NRCS, NC" userId="aebffd68-daf1-4dd1-abf1-26fe6d39dce1" providerId="ADAL" clId="{15A5591F-EE5B-4526-AA73-2A512FC630A8}" dt="2025-03-27T17:06:09.702" v="1345" actId="962"/>
          <ac:spMkLst>
            <pc:docMk/>
            <pc:sldMk cId="229488122" sldId="1184"/>
            <ac:spMk id="3" creationId="{3410EA85-B4A3-2E87-42A6-82B6D346153F}"/>
          </ac:spMkLst>
        </pc:spChg>
        <pc:picChg chg="add mod">
          <ac:chgData name="Lowder, Nathan - FPAC-NRCS, NC" userId="aebffd68-daf1-4dd1-abf1-26fe6d39dce1" providerId="ADAL" clId="{15A5591F-EE5B-4526-AA73-2A512FC630A8}" dt="2025-03-27T17:06:09.034" v="1344" actId="962"/>
          <ac:picMkLst>
            <pc:docMk/>
            <pc:sldMk cId="229488122" sldId="1184"/>
            <ac:picMk id="2" creationId="{67D310D5-97A8-9FFE-9C6F-EC6751A9FA79}"/>
          </ac:picMkLst>
        </pc:picChg>
      </pc:sldChg>
      <pc:sldMasterChg chg="modSp mod delSldLayout">
        <pc:chgData name="Lowder, Nathan - FPAC-NRCS, NC" userId="aebffd68-daf1-4dd1-abf1-26fe6d39dce1" providerId="ADAL" clId="{15A5591F-EE5B-4526-AA73-2A512FC630A8}" dt="2025-03-27T15:38:59.550" v="944" actId="47"/>
        <pc:sldMasterMkLst>
          <pc:docMk/>
          <pc:sldMasterMk cId="569656255" sldId="2147483662"/>
        </pc:sldMasterMkLst>
        <pc:spChg chg="mod">
          <ac:chgData name="Lowder, Nathan - FPAC-NRCS, NC" userId="aebffd68-daf1-4dd1-abf1-26fe6d39dce1" providerId="ADAL" clId="{15A5591F-EE5B-4526-AA73-2A512FC630A8}" dt="2025-03-27T14:30:53.416" v="2" actId="20577"/>
          <ac:spMkLst>
            <pc:docMk/>
            <pc:sldMasterMk cId="569656255" sldId="2147483662"/>
            <ac:spMk id="2" creationId="{B09D283E-F7D5-43DA-A9E7-6E6474DF99D7}"/>
          </ac:spMkLst>
        </pc:spChg>
        <pc:sldLayoutChg chg="del">
          <pc:chgData name="Lowder, Nathan - FPAC-NRCS, NC" userId="aebffd68-daf1-4dd1-abf1-26fe6d39dce1" providerId="ADAL" clId="{15A5591F-EE5B-4526-AA73-2A512FC630A8}" dt="2025-03-27T15:38:59.550" v="944" actId="47"/>
          <pc:sldLayoutMkLst>
            <pc:docMk/>
            <pc:sldMasterMk cId="569656255" sldId="2147483662"/>
            <pc:sldLayoutMk cId="371705599" sldId="2147483740"/>
          </pc:sldLayoutMkLst>
        </pc:sldLayoutChg>
      </pc:sldMasterChg>
    </pc:docChg>
  </pc:docChgLst>
  <pc:docChgLst>
    <pc:chgData name="Metz, Loretta - FPAC-NRCS, AZ" userId="2b26dc92-d5c3-4839-9e28-e979d24780d6" providerId="ADAL" clId="{318DB2EA-14AE-486F-B02C-53751C045062}"/>
    <pc:docChg chg="modMainMaster">
      <pc:chgData name="Metz, Loretta - FPAC-NRCS, AZ" userId="2b26dc92-d5c3-4839-9e28-e979d24780d6" providerId="ADAL" clId="{318DB2EA-14AE-486F-B02C-53751C045062}" dt="2024-12-27T17:50:18.411" v="91" actId="20577"/>
      <pc:docMkLst>
        <pc:docMk/>
      </pc:docMkLst>
      <pc:sldMasterChg chg="modSp mod">
        <pc:chgData name="Metz, Loretta - FPAC-NRCS, AZ" userId="2b26dc92-d5c3-4839-9e28-e979d24780d6" providerId="ADAL" clId="{318DB2EA-14AE-486F-B02C-53751C045062}" dt="2024-12-27T17:50:18.411" v="91" actId="20577"/>
        <pc:sldMasterMkLst>
          <pc:docMk/>
          <pc:sldMasterMk cId="569656255" sldId="2147483662"/>
        </pc:sldMasterMkLst>
        <pc:spChg chg="mod">
          <ac:chgData name="Metz, Loretta - FPAC-NRCS, AZ" userId="2b26dc92-d5c3-4839-9e28-e979d24780d6" providerId="ADAL" clId="{318DB2EA-14AE-486F-B02C-53751C045062}" dt="2024-12-27T17:50:18.411" v="91" actId="20577"/>
          <ac:spMkLst>
            <pc:docMk/>
            <pc:sldMasterMk cId="569656255" sldId="2147483662"/>
            <ac:spMk id="2" creationId="{B09D283E-F7D5-43DA-A9E7-6E6474DF99D7}"/>
          </ac:spMkLst>
        </pc:spChg>
        <pc:spChg chg="mod">
          <ac:chgData name="Metz, Loretta - FPAC-NRCS, AZ" userId="2b26dc92-d5c3-4839-9e28-e979d24780d6" providerId="ADAL" clId="{318DB2EA-14AE-486F-B02C-53751C045062}" dt="2024-12-27T17:46:58.624" v="62" actId="14100"/>
          <ac:spMkLst>
            <pc:docMk/>
            <pc:sldMasterMk cId="569656255" sldId="2147483662"/>
            <ac:spMk id="3" creationId="{29017CC6-538A-FD3F-1CFC-7CF628665511}"/>
          </ac:spMkLst>
        </pc:spChg>
      </pc:sldMasterChg>
    </pc:docChg>
  </pc:docChgLst>
</pc:chgInfo>
</file>

<file path=ppt/charts/_rels/chart1.xml.rels><?xml version="1.0" encoding="UTF-8" standalone="yes"?>
<Relationships xmlns="http://schemas.openxmlformats.org/package/2006/relationships"><Relationship Id="rId2" Type="http://schemas.openxmlformats.org/officeDocument/2006/relationships/oleObject" Target="file:///C:\Users\jgreen\Google%20Drive\JTG\retirement\TSP\Tennessee%20clinch%20river\presentations\harriman%20feb%202016\Runoff%20data%20graphs%20cc.xls"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633523586941"/>
          <c:y val="0.25292837692192438"/>
          <c:w val="0.81447459995024019"/>
          <c:h val="0.55434885584079674"/>
        </c:manualLayout>
      </c:layout>
      <c:barChart>
        <c:barDir val="col"/>
        <c:grouping val="clustered"/>
        <c:varyColors val="0"/>
        <c:ser>
          <c:idx val="0"/>
          <c:order val="0"/>
          <c:spPr>
            <a:solidFill>
              <a:srgbClr val="9999FF"/>
            </a:solidFill>
            <a:ln w="12700">
              <a:solidFill>
                <a:srgbClr val="000000"/>
              </a:solidFill>
              <a:prstDash val="solid"/>
            </a:ln>
          </c:spPr>
          <c:invertIfNegative val="0"/>
          <c:cat>
            <c:strRef>
              <c:f>Sheet4!$C$15:$C$19</c:f>
              <c:strCache>
                <c:ptCount val="5"/>
                <c:pt idx="0">
                  <c:v>Moderate grazed 90% cover</c:v>
                </c:pt>
                <c:pt idx="1">
                  <c:v>Moderate grazed 90% clipped to 1"</c:v>
                </c:pt>
                <c:pt idx="2">
                  <c:v>Heavy grazed 80% cover</c:v>
                </c:pt>
                <c:pt idx="3">
                  <c:v>Heavy grazed 60% cover</c:v>
                </c:pt>
                <c:pt idx="4">
                  <c:v>Heavy grazed 50% cover</c:v>
                </c:pt>
              </c:strCache>
            </c:strRef>
          </c:cat>
          <c:val>
            <c:numRef>
              <c:f>Sheet4!$E$15:$E$19</c:f>
              <c:numCache>
                <c:formatCode>General</c:formatCode>
                <c:ptCount val="5"/>
                <c:pt idx="0">
                  <c:v>19</c:v>
                </c:pt>
                <c:pt idx="1">
                  <c:v>52</c:v>
                </c:pt>
                <c:pt idx="2">
                  <c:v>36</c:v>
                </c:pt>
                <c:pt idx="3">
                  <c:v>71</c:v>
                </c:pt>
                <c:pt idx="4">
                  <c:v>80</c:v>
                </c:pt>
              </c:numCache>
            </c:numRef>
          </c:val>
          <c:extLst>
            <c:ext xmlns:c16="http://schemas.microsoft.com/office/drawing/2014/chart" uri="{C3380CC4-5D6E-409C-BE32-E72D297353CC}">
              <c16:uniqueId val="{00000000-FECC-45C5-931B-40987F1AFF90}"/>
            </c:ext>
          </c:extLst>
        </c:ser>
        <c:dLbls>
          <c:showLegendKey val="0"/>
          <c:showVal val="0"/>
          <c:showCatName val="0"/>
          <c:showSerName val="0"/>
          <c:showPercent val="0"/>
          <c:showBubbleSize val="0"/>
        </c:dLbls>
        <c:gapWidth val="150"/>
        <c:axId val="1003713464"/>
        <c:axId val="1003713856"/>
      </c:barChart>
      <c:catAx>
        <c:axId val="1003713464"/>
        <c:scaling>
          <c:orientation val="minMax"/>
        </c:scaling>
        <c:delete val="0"/>
        <c:axPos val="b"/>
        <c:numFmt formatCode="General" sourceLinked="1"/>
        <c:majorTickMark val="out"/>
        <c:minorTickMark val="none"/>
        <c:tickLblPos val="nextTo"/>
        <c:spPr>
          <a:ln w="3175">
            <a:solidFill>
              <a:srgbClr val="000000"/>
            </a:solidFill>
            <a:prstDash val="solid"/>
          </a:ln>
        </c:spPr>
        <c:txPr>
          <a:bodyPr rot="0" vert="horz"/>
          <a:lstStyle/>
          <a:p>
            <a:pPr>
              <a:defRPr/>
            </a:pPr>
            <a:endParaRPr lang="en-US"/>
          </a:p>
        </c:txPr>
        <c:crossAx val="1003713856"/>
        <c:crosses val="autoZero"/>
        <c:auto val="1"/>
        <c:lblAlgn val="ctr"/>
        <c:lblOffset val="100"/>
        <c:tickLblSkip val="1"/>
        <c:tickMarkSkip val="1"/>
        <c:noMultiLvlLbl val="0"/>
      </c:catAx>
      <c:valAx>
        <c:axId val="1003713856"/>
        <c:scaling>
          <c:orientation val="minMax"/>
        </c:scaling>
        <c:delete val="0"/>
        <c:axPos val="l"/>
        <c:majorGridlines>
          <c:spPr>
            <a:ln w="3175">
              <a:solidFill>
                <a:srgbClr val="000000"/>
              </a:solidFill>
              <a:prstDash val="solid"/>
            </a:ln>
          </c:spPr>
        </c:majorGridlines>
        <c:title>
          <c:tx>
            <c:rich>
              <a:bodyPr/>
              <a:lstStyle/>
              <a:p>
                <a:pPr>
                  <a:defRPr/>
                </a:pPr>
                <a:r>
                  <a:rPr lang="en-US"/>
                  <a:t>Runoff,  %</a:t>
                </a:r>
              </a:p>
            </c:rich>
          </c:tx>
          <c:layout>
            <c:manualLayout>
              <c:xMode val="edge"/>
              <c:yMode val="edge"/>
              <c:x val="2.7631621235315509E-2"/>
              <c:y val="0.38695733033370827"/>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a:pPr>
            <a:endParaRPr lang="en-US"/>
          </a:p>
        </c:txPr>
        <c:crossAx val="1003713464"/>
        <c:crosses val="autoZero"/>
        <c:crossBetween val="between"/>
      </c:valAx>
      <c:spPr>
        <a:noFill/>
        <a:ln w="12700">
          <a:solidFill>
            <a:srgbClr val="808080"/>
          </a:solidFill>
          <a:prstDash val="solid"/>
        </a:ln>
      </c:spPr>
    </c:plotArea>
    <c:plotVisOnly val="1"/>
    <c:dispBlanksAs val="gap"/>
    <c:showDLblsOverMax val="0"/>
  </c:chart>
  <c:spPr>
    <a:solidFill>
      <a:srgbClr val="FFFFFF"/>
    </a:solidFill>
    <a:ln w="9525">
      <a:noFill/>
    </a:ln>
  </c:spPr>
  <c:txPr>
    <a:bodyPr/>
    <a:lstStyle/>
    <a:p>
      <a:pPr>
        <a:defRPr sz="1800" b="0" i="0" u="none" strike="noStrike" baseline="0">
          <a:solidFill>
            <a:srgbClr val="000000"/>
          </a:solidFill>
          <a:latin typeface="Arial"/>
          <a:ea typeface="Arial"/>
          <a:cs typeface="Arial"/>
        </a:defRPr>
      </a:pPr>
      <a:endParaRPr lang="en-US"/>
    </a:p>
  </c:txPr>
  <c:externalData r:id="rId2">
    <c:autoUpdate val="0"/>
  </c:externalData>
</c:chartSpace>
</file>

<file path=ppt/comments/modernComment_12F_4D299E26.xml><?xml version="1.0" encoding="utf-8"?>
<p188:cmLst xmlns:a="http://schemas.openxmlformats.org/drawingml/2006/main" xmlns:r="http://schemas.openxmlformats.org/officeDocument/2006/relationships" xmlns:p188="http://schemas.microsoft.com/office/powerpoint/2018/8/main">
  <p188:cm id="{2BB737AE-6082-46D0-AD8C-AB8F92FA1405}" authorId="{00000000-0000-0000-0000-000000000000}" created="2023-10-16T11:00:29.969">
    <pc:sldMkLst xmlns:pc="http://schemas.microsoft.com/office/powerpoint/2013/main/command">
      <pc:docMk/>
      <pc:sldMk cId="1294573094" sldId="303"/>
    </pc:sldMkLst>
    <p188:txBody>
      <a:bodyPr/>
      <a:lstStyle/>
      <a:p>
        <a:r>
          <a:rPr lang="en-US"/>
          <a:t>This should be the final slide of your presentation. Do not change the information on this slide. 
If you want to provide your contact information, you can do so on the next to the last slide. </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0141EA1-F33D-48B6-9726-E9894F5A9041}" type="doc">
      <dgm:prSet loTypeId="urn:microsoft.com/office/officeart/2005/8/layout/cycle3" loCatId="cycle" qsTypeId="urn:microsoft.com/office/officeart/2005/8/quickstyle/simple1" qsCatId="simple" csTypeId="urn:microsoft.com/office/officeart/2005/8/colors/accent0_3" csCatId="mainScheme" phldr="1"/>
      <dgm:spPr/>
      <dgm:t>
        <a:bodyPr/>
        <a:lstStyle/>
        <a:p>
          <a:endParaRPr lang="en-US"/>
        </a:p>
      </dgm:t>
    </dgm:pt>
    <dgm:pt modelId="{19871B80-8C2D-485D-95FC-E356DE50BB48}">
      <dgm:prSet phldrT="[Text]"/>
      <dgm:spPr/>
      <dgm:t>
        <a:bodyPr/>
        <a:lstStyle/>
        <a:p>
          <a:r>
            <a:rPr lang="en-US" b="1"/>
            <a:t>Plan</a:t>
          </a:r>
        </a:p>
        <a:p>
          <a:r>
            <a:rPr lang="en-US" b="1"/>
            <a:t>(Assume Wrong)</a:t>
          </a:r>
        </a:p>
      </dgm:t>
    </dgm:pt>
    <dgm:pt modelId="{FDAA552C-8441-42AB-82CB-574875D2799D}" type="parTrans" cxnId="{C5112E4D-0469-4ABE-A45E-49E3564630D7}">
      <dgm:prSet/>
      <dgm:spPr/>
      <dgm:t>
        <a:bodyPr/>
        <a:lstStyle/>
        <a:p>
          <a:endParaRPr lang="en-US" b="1"/>
        </a:p>
      </dgm:t>
    </dgm:pt>
    <dgm:pt modelId="{AF77F7C3-2FFB-4932-A9E1-7E40FB46F891}" type="sibTrans" cxnId="{C5112E4D-0469-4ABE-A45E-49E3564630D7}">
      <dgm:prSet/>
      <dgm:spPr/>
      <dgm:t>
        <a:bodyPr/>
        <a:lstStyle/>
        <a:p>
          <a:endParaRPr lang="en-US" b="1"/>
        </a:p>
      </dgm:t>
    </dgm:pt>
    <dgm:pt modelId="{703BCBBA-9314-43E8-AB3C-A130CA3807A5}">
      <dgm:prSet phldrT="[Text]"/>
      <dgm:spPr/>
      <dgm:t>
        <a:bodyPr/>
        <a:lstStyle/>
        <a:p>
          <a:r>
            <a:rPr lang="en-US" b="1"/>
            <a:t>Monitor</a:t>
          </a:r>
        </a:p>
      </dgm:t>
    </dgm:pt>
    <dgm:pt modelId="{5B0F0C00-8CA0-45AB-9FD2-5E6FF23F3654}" type="parTrans" cxnId="{3AF3EFF6-ADB2-4F38-8B52-92CC4BAAC8FC}">
      <dgm:prSet/>
      <dgm:spPr/>
      <dgm:t>
        <a:bodyPr/>
        <a:lstStyle/>
        <a:p>
          <a:endParaRPr lang="en-US" b="1"/>
        </a:p>
      </dgm:t>
    </dgm:pt>
    <dgm:pt modelId="{E54B920B-3D1A-4013-9C5E-78154677F76C}" type="sibTrans" cxnId="{3AF3EFF6-ADB2-4F38-8B52-92CC4BAAC8FC}">
      <dgm:prSet/>
      <dgm:spPr/>
      <dgm:t>
        <a:bodyPr/>
        <a:lstStyle/>
        <a:p>
          <a:endParaRPr lang="en-US" b="1"/>
        </a:p>
      </dgm:t>
    </dgm:pt>
    <dgm:pt modelId="{35A95234-92FF-4B9D-B009-A51B95F42C96}">
      <dgm:prSet phldrT="[Text]"/>
      <dgm:spPr/>
      <dgm:t>
        <a:bodyPr/>
        <a:lstStyle/>
        <a:p>
          <a:r>
            <a:rPr lang="en-US" b="1"/>
            <a:t>Control</a:t>
          </a:r>
        </a:p>
      </dgm:t>
    </dgm:pt>
    <dgm:pt modelId="{AC8065F0-CEB9-443E-A157-74362EC64939}" type="parTrans" cxnId="{AD9D9DFC-36B2-4A99-9D87-B45E41149ADB}">
      <dgm:prSet/>
      <dgm:spPr/>
      <dgm:t>
        <a:bodyPr/>
        <a:lstStyle/>
        <a:p>
          <a:endParaRPr lang="en-US" b="1"/>
        </a:p>
      </dgm:t>
    </dgm:pt>
    <dgm:pt modelId="{83DCA0B2-095A-408F-BC15-6618F6769483}" type="sibTrans" cxnId="{AD9D9DFC-36B2-4A99-9D87-B45E41149ADB}">
      <dgm:prSet/>
      <dgm:spPr/>
      <dgm:t>
        <a:bodyPr/>
        <a:lstStyle/>
        <a:p>
          <a:endParaRPr lang="en-US" b="1"/>
        </a:p>
      </dgm:t>
    </dgm:pt>
    <dgm:pt modelId="{FB5B9EB6-E37C-4471-9ED6-579E2D5FB011}">
      <dgm:prSet phldrT="[Text]"/>
      <dgm:spPr/>
      <dgm:t>
        <a:bodyPr/>
        <a:lstStyle/>
        <a:p>
          <a:r>
            <a:rPr lang="en-US" b="1"/>
            <a:t>Replan</a:t>
          </a:r>
        </a:p>
      </dgm:t>
    </dgm:pt>
    <dgm:pt modelId="{78C57371-EF88-4AB3-A140-6040753252A6}" type="parTrans" cxnId="{91B88D6A-B75F-43A0-B9D0-48519205A09C}">
      <dgm:prSet/>
      <dgm:spPr/>
      <dgm:t>
        <a:bodyPr/>
        <a:lstStyle/>
        <a:p>
          <a:endParaRPr lang="en-US" b="1"/>
        </a:p>
      </dgm:t>
    </dgm:pt>
    <dgm:pt modelId="{CDC17D38-6232-4AB6-A8EF-AF5C4F3538ED}" type="sibTrans" cxnId="{91B88D6A-B75F-43A0-B9D0-48519205A09C}">
      <dgm:prSet/>
      <dgm:spPr/>
      <dgm:t>
        <a:bodyPr/>
        <a:lstStyle/>
        <a:p>
          <a:endParaRPr lang="en-US" b="1"/>
        </a:p>
      </dgm:t>
    </dgm:pt>
    <dgm:pt modelId="{D49F97ED-E28B-46E6-89E0-65F3E6C87420}" type="pres">
      <dgm:prSet presAssocID="{A0141EA1-F33D-48B6-9726-E9894F5A9041}" presName="Name0" presStyleCnt="0">
        <dgm:presLayoutVars>
          <dgm:dir/>
          <dgm:resizeHandles val="exact"/>
        </dgm:presLayoutVars>
      </dgm:prSet>
      <dgm:spPr/>
    </dgm:pt>
    <dgm:pt modelId="{27DE67CB-FD66-41A2-8C30-E5DBEDD871BD}" type="pres">
      <dgm:prSet presAssocID="{A0141EA1-F33D-48B6-9726-E9894F5A9041}" presName="cycle" presStyleCnt="0"/>
      <dgm:spPr/>
    </dgm:pt>
    <dgm:pt modelId="{6B758BE0-B977-4F3B-9871-0392A504F44F}" type="pres">
      <dgm:prSet presAssocID="{19871B80-8C2D-485D-95FC-E356DE50BB48}" presName="nodeFirstNode" presStyleLbl="node1" presStyleIdx="0" presStyleCnt="4" custScaleX="135084" custScaleY="108890">
        <dgm:presLayoutVars>
          <dgm:bulletEnabled val="1"/>
        </dgm:presLayoutVars>
      </dgm:prSet>
      <dgm:spPr/>
    </dgm:pt>
    <dgm:pt modelId="{858BC04F-E417-47D3-879D-1F31FFD07A77}" type="pres">
      <dgm:prSet presAssocID="{AF77F7C3-2FFB-4932-A9E1-7E40FB46F891}" presName="sibTransFirstNode" presStyleLbl="bgShp" presStyleIdx="0" presStyleCnt="1"/>
      <dgm:spPr/>
    </dgm:pt>
    <dgm:pt modelId="{B48E387C-E776-4242-954A-145997D061AC}" type="pres">
      <dgm:prSet presAssocID="{703BCBBA-9314-43E8-AB3C-A130CA3807A5}" presName="nodeFollowingNodes" presStyleLbl="node1" presStyleIdx="1" presStyleCnt="4">
        <dgm:presLayoutVars>
          <dgm:bulletEnabled val="1"/>
        </dgm:presLayoutVars>
      </dgm:prSet>
      <dgm:spPr/>
    </dgm:pt>
    <dgm:pt modelId="{036B72FD-2C62-42F1-9D50-216697925B78}" type="pres">
      <dgm:prSet presAssocID="{35A95234-92FF-4B9D-B009-A51B95F42C96}" presName="nodeFollowingNodes" presStyleLbl="node1" presStyleIdx="2" presStyleCnt="4">
        <dgm:presLayoutVars>
          <dgm:bulletEnabled val="1"/>
        </dgm:presLayoutVars>
      </dgm:prSet>
      <dgm:spPr/>
    </dgm:pt>
    <dgm:pt modelId="{BF95E525-7BCA-4B40-A062-B87624A7BDFB}" type="pres">
      <dgm:prSet presAssocID="{FB5B9EB6-E37C-4471-9ED6-579E2D5FB011}" presName="nodeFollowingNodes" presStyleLbl="node1" presStyleIdx="3" presStyleCnt="4">
        <dgm:presLayoutVars>
          <dgm:bulletEnabled val="1"/>
        </dgm:presLayoutVars>
      </dgm:prSet>
      <dgm:spPr/>
    </dgm:pt>
  </dgm:ptLst>
  <dgm:cxnLst>
    <dgm:cxn modelId="{8933520D-7F21-4F85-9DF3-25528C8FB523}" type="presOf" srcId="{A0141EA1-F33D-48B6-9726-E9894F5A9041}" destId="{D49F97ED-E28B-46E6-89E0-65F3E6C87420}" srcOrd="0" destOrd="0" presId="urn:microsoft.com/office/officeart/2005/8/layout/cycle3"/>
    <dgm:cxn modelId="{842FE612-B80B-4D38-A184-0FE341D140D9}" type="presOf" srcId="{19871B80-8C2D-485D-95FC-E356DE50BB48}" destId="{6B758BE0-B977-4F3B-9871-0392A504F44F}" srcOrd="0" destOrd="0" presId="urn:microsoft.com/office/officeart/2005/8/layout/cycle3"/>
    <dgm:cxn modelId="{C5AC7324-51F5-4741-9760-67A7E31277DA}" type="presOf" srcId="{703BCBBA-9314-43E8-AB3C-A130CA3807A5}" destId="{B48E387C-E776-4242-954A-145997D061AC}" srcOrd="0" destOrd="0" presId="urn:microsoft.com/office/officeart/2005/8/layout/cycle3"/>
    <dgm:cxn modelId="{450D6238-1E85-456E-AD05-441AB58D3023}" type="presOf" srcId="{35A95234-92FF-4B9D-B009-A51B95F42C96}" destId="{036B72FD-2C62-42F1-9D50-216697925B78}" srcOrd="0" destOrd="0" presId="urn:microsoft.com/office/officeart/2005/8/layout/cycle3"/>
    <dgm:cxn modelId="{91B88D6A-B75F-43A0-B9D0-48519205A09C}" srcId="{A0141EA1-F33D-48B6-9726-E9894F5A9041}" destId="{FB5B9EB6-E37C-4471-9ED6-579E2D5FB011}" srcOrd="3" destOrd="0" parTransId="{78C57371-EF88-4AB3-A140-6040753252A6}" sibTransId="{CDC17D38-6232-4AB6-A8EF-AF5C4F3538ED}"/>
    <dgm:cxn modelId="{C5112E4D-0469-4ABE-A45E-49E3564630D7}" srcId="{A0141EA1-F33D-48B6-9726-E9894F5A9041}" destId="{19871B80-8C2D-485D-95FC-E356DE50BB48}" srcOrd="0" destOrd="0" parTransId="{FDAA552C-8441-42AB-82CB-574875D2799D}" sibTransId="{AF77F7C3-2FFB-4932-A9E1-7E40FB46F891}"/>
    <dgm:cxn modelId="{DB91C885-24C7-4922-841A-4346576C21C9}" type="presOf" srcId="{FB5B9EB6-E37C-4471-9ED6-579E2D5FB011}" destId="{BF95E525-7BCA-4B40-A062-B87624A7BDFB}" srcOrd="0" destOrd="0" presId="urn:microsoft.com/office/officeart/2005/8/layout/cycle3"/>
    <dgm:cxn modelId="{F46EE0C0-38FF-4E1E-ADD3-AD6E556512A5}" type="presOf" srcId="{AF77F7C3-2FFB-4932-A9E1-7E40FB46F891}" destId="{858BC04F-E417-47D3-879D-1F31FFD07A77}" srcOrd="0" destOrd="0" presId="urn:microsoft.com/office/officeart/2005/8/layout/cycle3"/>
    <dgm:cxn modelId="{3AF3EFF6-ADB2-4F38-8B52-92CC4BAAC8FC}" srcId="{A0141EA1-F33D-48B6-9726-E9894F5A9041}" destId="{703BCBBA-9314-43E8-AB3C-A130CA3807A5}" srcOrd="1" destOrd="0" parTransId="{5B0F0C00-8CA0-45AB-9FD2-5E6FF23F3654}" sibTransId="{E54B920B-3D1A-4013-9C5E-78154677F76C}"/>
    <dgm:cxn modelId="{AD9D9DFC-36B2-4A99-9D87-B45E41149ADB}" srcId="{A0141EA1-F33D-48B6-9726-E9894F5A9041}" destId="{35A95234-92FF-4B9D-B009-A51B95F42C96}" srcOrd="2" destOrd="0" parTransId="{AC8065F0-CEB9-443E-A157-74362EC64939}" sibTransId="{83DCA0B2-095A-408F-BC15-6618F6769483}"/>
    <dgm:cxn modelId="{2654C0DD-E64D-42CC-A946-AF26602FF055}" type="presParOf" srcId="{D49F97ED-E28B-46E6-89E0-65F3E6C87420}" destId="{27DE67CB-FD66-41A2-8C30-E5DBEDD871BD}" srcOrd="0" destOrd="0" presId="urn:microsoft.com/office/officeart/2005/8/layout/cycle3"/>
    <dgm:cxn modelId="{3A2834D2-588D-4545-B1CD-3731CA06E31D}" type="presParOf" srcId="{27DE67CB-FD66-41A2-8C30-E5DBEDD871BD}" destId="{6B758BE0-B977-4F3B-9871-0392A504F44F}" srcOrd="0" destOrd="0" presId="urn:microsoft.com/office/officeart/2005/8/layout/cycle3"/>
    <dgm:cxn modelId="{35C7B739-9CCB-4454-A132-D6CB83F22455}" type="presParOf" srcId="{27DE67CB-FD66-41A2-8C30-E5DBEDD871BD}" destId="{858BC04F-E417-47D3-879D-1F31FFD07A77}" srcOrd="1" destOrd="0" presId="urn:microsoft.com/office/officeart/2005/8/layout/cycle3"/>
    <dgm:cxn modelId="{EBB5D4CF-3E50-4E41-ACC8-3DA8AE30A61D}" type="presParOf" srcId="{27DE67CB-FD66-41A2-8C30-E5DBEDD871BD}" destId="{B48E387C-E776-4242-954A-145997D061AC}" srcOrd="2" destOrd="0" presId="urn:microsoft.com/office/officeart/2005/8/layout/cycle3"/>
    <dgm:cxn modelId="{B465438A-0573-439A-B224-A6653E7AD524}" type="presParOf" srcId="{27DE67CB-FD66-41A2-8C30-E5DBEDD871BD}" destId="{036B72FD-2C62-42F1-9D50-216697925B78}" srcOrd="3" destOrd="0" presId="urn:microsoft.com/office/officeart/2005/8/layout/cycle3"/>
    <dgm:cxn modelId="{5FE043A7-F80B-4919-8980-610B6DB77967}" type="presParOf" srcId="{27DE67CB-FD66-41A2-8C30-E5DBEDD871BD}" destId="{BF95E525-7BCA-4B40-A062-B87624A7BDFB}" srcOrd="4"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8BC04F-E417-47D3-879D-1F31FFD07A77}">
      <dsp:nvSpPr>
        <dsp:cNvPr id="0" name=""/>
        <dsp:cNvSpPr/>
      </dsp:nvSpPr>
      <dsp:spPr>
        <a:xfrm>
          <a:off x="409361" y="-136579"/>
          <a:ext cx="2668500" cy="2668500"/>
        </a:xfrm>
        <a:prstGeom prst="circularArrow">
          <a:avLst>
            <a:gd name="adj1" fmla="val 4668"/>
            <a:gd name="adj2" fmla="val 272909"/>
            <a:gd name="adj3" fmla="val 11938891"/>
            <a:gd name="adj4" fmla="val 18678518"/>
            <a:gd name="adj5" fmla="val 4847"/>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B758BE0-B977-4F3B-9871-0392A504F44F}">
      <dsp:nvSpPr>
        <dsp:cNvPr id="0" name=""/>
        <dsp:cNvSpPr/>
      </dsp:nvSpPr>
      <dsp:spPr>
        <a:xfrm>
          <a:off x="683248" y="193072"/>
          <a:ext cx="2120726" cy="854749"/>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a:t>Plan</a:t>
          </a:r>
        </a:p>
        <a:p>
          <a:pPr marL="0" lvl="0" indent="0" algn="ctr" defTabSz="755650">
            <a:lnSpc>
              <a:spcPct val="90000"/>
            </a:lnSpc>
            <a:spcBef>
              <a:spcPct val="0"/>
            </a:spcBef>
            <a:spcAft>
              <a:spcPct val="35000"/>
            </a:spcAft>
            <a:buNone/>
          </a:pPr>
          <a:r>
            <a:rPr lang="en-US" sz="1700" b="1" kern="1200"/>
            <a:t>(Assume Wrong)</a:t>
          </a:r>
        </a:p>
      </dsp:txBody>
      <dsp:txXfrm>
        <a:off x="724973" y="234797"/>
        <a:ext cx="2037276" cy="771299"/>
      </dsp:txXfrm>
    </dsp:sp>
    <dsp:sp modelId="{B48E387C-E776-4242-954A-145997D061AC}">
      <dsp:nvSpPr>
        <dsp:cNvPr id="0" name=""/>
        <dsp:cNvSpPr/>
      </dsp:nvSpPr>
      <dsp:spPr>
        <a:xfrm>
          <a:off x="1916814" y="1186133"/>
          <a:ext cx="1569931" cy="784965"/>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a:t>Monitor</a:t>
          </a:r>
        </a:p>
      </dsp:txBody>
      <dsp:txXfrm>
        <a:off x="1955133" y="1224452"/>
        <a:ext cx="1493293" cy="708327"/>
      </dsp:txXfrm>
    </dsp:sp>
    <dsp:sp modelId="{036B72FD-2C62-42F1-9D50-216697925B78}">
      <dsp:nvSpPr>
        <dsp:cNvPr id="0" name=""/>
        <dsp:cNvSpPr/>
      </dsp:nvSpPr>
      <dsp:spPr>
        <a:xfrm>
          <a:off x="958645" y="2144302"/>
          <a:ext cx="1569931" cy="784965"/>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a:t>Control</a:t>
          </a:r>
        </a:p>
      </dsp:txBody>
      <dsp:txXfrm>
        <a:off x="996964" y="2182621"/>
        <a:ext cx="1493293" cy="708327"/>
      </dsp:txXfrm>
    </dsp:sp>
    <dsp:sp modelId="{BF95E525-7BCA-4B40-A062-B87624A7BDFB}">
      <dsp:nvSpPr>
        <dsp:cNvPr id="0" name=""/>
        <dsp:cNvSpPr/>
      </dsp:nvSpPr>
      <dsp:spPr>
        <a:xfrm>
          <a:off x="476" y="1186133"/>
          <a:ext cx="1569931" cy="784965"/>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a:t>Replan</a:t>
          </a:r>
        </a:p>
      </dsp:txBody>
      <dsp:txXfrm>
        <a:off x="38795" y="1224452"/>
        <a:ext cx="1493293" cy="708327"/>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8-08-27T17:18:06.163"/>
    </inkml:context>
    <inkml:brush xml:id="br0">
      <inkml:brushProperty name="width" value="0.05" units="cm"/>
      <inkml:brushProperty name="height" value="0.05" units="cm"/>
      <inkml:brushProperty name="color" value="#E71224"/>
      <inkml:brushProperty name="ignorePressure" value="1"/>
    </inkml:brush>
  </inkml:definitions>
  <inkml:trace contextRef="#ctx0" brushRef="#br0">10683 25,'0'0,"0"0,0 0,0 0,0 0,-11 0,-40 7,-30 8,20-2,-203 30,-2-12,-2-13,-24-12,-363-6,-254-2,393-31,-81 10,239 15,-202-1,235 6,-176 10,0 21,286-15,14-3,-395 36,137 36,3 24,105-30,-72 19,330-67,1 4,1 5,-3 6,-257 143,146-60,-77 71,230-160,2 4,1 2,-24 28,51-46,-1 1,3 1,1 1,0 1,3 1,0 0,-9 26,1 17,2 1,-8 53,-2 10,20-93,2 2,3 0,1 0,2 0,2 1,2-2,2 2,2-1,1 0,3 0,2 0,1-1,2-1,2-1,2 0,29 57,4-3,5-2,50 65,-34-64,2-3,86 81,183 151,-302-287,134 112,-133-120,1-2,0-2,27 13,93 31,120 32,-228-83,459 141,-286-103,71 1,374 42,-342-53,276 30,79-23,1805-46,-2001-34,140-42,-388 37,438-74,-528 74,-1-9,-2-6,61-32,-65 15,-3-7,-3-7,111-84,-157 94,-4-5,-2-3,-4-5,-3-3,55-76,-110 127,-2-1,-1 0,-1-3,4-13,-13 26,-3-1,1 0,-2 0,-1 0,-1-1,0 0,-2-13,-3 27,1 0,-2 0,1 0,-1 0,-1 1,-1-2,1 2,-2-1,1 2,0-2,-5-5,1 2,0-1,-2 1,0 0,-1 1,-3-4,-12-10,-1 1,-1 1,-1 1,-1 3,-16-9,-26-15,-2 4,-60-23,-160-53,92 39,164 63,-343-134,242 102,-114-21,-47 8,-20-3,-364-81,-8 33,275 74,262 32,-110 14,34 17,1 10,3 10,-8 14,123-30,-453 126,8 24,-105 53,366-123,-218 120,385-164,4 5,2 5,3 7,4 5,4 5,-36 42,1 15,6 6,6 6,8 6,-21 48,104-147,2 1,4 2,3 2,-14 44,35-80,2 0,1 1,2 0,1 0,2 1,2-1,2 1,1 1,1-2,4 17,4-10,0 1,3-1,3-1,0 0,3-1,1-1,2-1,14 18,46 65,3-4,8-3,-71-90,64 75,4-3,3-4,5-5,3-5,47 27,-79-66,1-4,1-4,38 14,228 84,-257-107,372 131,-294-114,149 22,234 13,-270-52,3-14,-127-15,-1-7,89-17,-39-9,128-41,-244 50,-1-3,-1-4,-1-3,62-39,166-103,-229 129,-2-5,31-29,129-125,-182 155,-3-2,0-2,27-43,-50 59,-1 0,-1-2,-3 0,-1-1,-1-1,5-24,-7 13,-2-1,-3 0,-1-1,-3 0,0-53,-6 82,-2 0,-1 1,0-1,-3 1,0-1,0 1,-3 1,0 0,-1 0,-1 0,-1 1,-1 1,-14-21,-4 4,0 1,-3 2,0 0,-20-12,-7-2,-1 4,-29-16,18 19,-2 4,-26-9,-158-57,189 78,-54-20,-2 7,-2 4,0 7,-85-6,-1 15,-145 10,-213 40,393-8,-160 43,-168 68,450-118,-155 49,2 9,-79 46,162-62,-373 176,374-165,5 6,-102 81,171-114,0 2,-23 29,-84 105,112-121,2 2,3 2,2 3,2 1,-24 59,43-79,2 1,1 1,2 0,2 1,2 0,2 1,2 0,2 0,3 33,9 57,7 0,32 133,-31-200,2-1,4 0,1-2,5-1,2-2,2 0,3-3,3-1,43 51,-5-11,5-5,4-4,15 8,-51-58,2-3,53 31,118 57,-205-117,83 43,2-6,8-1,-45-22,2-4,0-3,63 7,-5-11,2-5,125-12,251-45,-316 21,-1-8,-3-9,-1-9,74-37,-219 77,-1-3,-1-1,0-1,-2-2,1-3,-3 0,-1-2,1-1,2-6,-5 1,-1-2,-1-1,-3-1,0-2,-2-1,-1 0,-2-1,-2-1,12-43,-12 25,-2-1,-3 0,3-38,-13 66,0 0,-1 1,-2-1,-1 0,-1 0,-1 1,-8-28,5 38,-1-1,-1 0,0 1,-2 1,-11-18,-4 0,-1 1,-13-14,17 26,-1 0,-1 2,-1 1,-1 1,-1 1,0 2,-1 1,-1 1,0 2,-1 0,-1 3,0 1,-1 1,-21-1,-39-5,-1 6,1 3,-2 6,-74 9,39 6,0 6,3 6,-26 14,-51 27,-145 75,254-98,1 5,3 4,2 4,-23 23,100-72,-82 63,-49 48,115-92,1 1,0 1,3 0,0 3,2 0,-13 26,14-16,3 0,1 1,3 1,0 0,4 2,1-1,2 2,-1 36,3 16,5 1,4-2,12 66,-3-67,3-1,9 20,-13-71,1-1,3-1,2 0,1-1,18 28,-7-22,2 0,2-2,9 6,-20-26,3-1,-1-1,3-2,-1 0,23 11,12 4,2-2,2-4,0-3,3-3,-1-2,2-5,1-2,-1-4,2-3,0-3,0-4,0-3,0-4,0-2,0-5,-1-2,-1-4,29-12,72-32,54-35,-187 78,-1-3,-1-1,-2-2,1-1,-2-2,-2-1,1-2,-4-2,1-1,1-6,-23 29,1 1,-2-1,0-1,-2 0,1 0,0 0,-1-1,0 1,-1-1,-1 0,1-3,-1 0,-1-1,-1 1,0 0,-1 0,-1 0,-1 0,1 0,-5-12,3 12,0 0,-2 1,1-1,-2 2,0-2,-1 2,1 0,-2 0,0 1,-1 0,0 1,0 0,-2 0,-5-3,-26-16,-2 3,0 2,-1 1,-1 3,-1 2,-7 1,14 7,2 1,-3 2,0 2,2 2,-2 2,0 2,1 2,-22 5,-18 5,1 5,0 2,-64 29,64-18,2 6,0 2,-23 19,-26 25,-56 50,129-90,2 3,-34 36,61-54,1 2,1 1,2 1,0 0,-13 30,25-42,1-1,1 2,0-1,1 2,2-2,0 2,0-1,3 1,-1 0,1 0,2-1,0 1,1 0,0-1,2 0,1 1,0-1,2-1,-1 1,2-1,1-1,0 1,1-1,10 12,5 5,4-2,1-2,0-1,2-1,0-2,3-1,-1-2,3-2,0-1,0-2,2-2,0-1,1-2,1-2,-2-3,3 0,0-3,-1-2,31-2,-50-2,2-3,-3 0,1 0,0-3,0 0,-1-1,0-1,0-1,12-8,5-6,0-2,-1-2,-2-1,12-13,-12 12,28-18,18-13,-80 60,-1-1,2 0,-1 0,-1 1,1-1,0 0,0 0,-1 1,1-1,0 0,0 0,-1 0,0 0,0 0,1 0,-1 0,1 0,-1 0,0-1,1 2,-1-2,0 1,0 0,0 0,0 0,0 0,0-1,0 2,-1-2,1 1,-1 0,1 0,-1 0,1 0,0 0,0 0,0 0,-1 0,0 0,0 0,1 0,-1 0,0 1,0-1,0 0,-1 0,-3-4,-1 1,0-1,-1 1,1 1,-1-1,-2-1,-6-1,0 1,1 1,-2 0,0 1,0 1,1-1,-9 3,-22 0,-43 6,40-1,1 3,0 3,-40 13,55-12,1 1,0 1,1 2,0 2,-22 17,36-23,2 1,0 1,1 1,0 0,1 0,0 2,1-1,1 2,1 0,0 0,1 1,1 1,-1 7,4-13,1 1,1 0,0 0,0 1,2-1,-1 0,2 1,0-1,2 1,-1 0,2-1,0 0,0 0,1 0,1 0,0-1,1 0,4 6,6 7,1 0,2-2,1 0,0-1,2-2,1 1,0-3,2 0,4 2,-20-17,-1 1,0-1,1-1,-1 0,1 0,1-1,-2 0,2-1,-1 0,1-1,-1 1,0-2,0 0,1 0,0-1,-1 0,1 0,-1-2,0 1,1-1,8-3,0 0,-1-1,4-2,-16 6,1 0,-1 0,0 0,0 0,-1-1,2 0,-2 0,0-1,0 1,1-1,2-5,-6 6,1-1,0 2,-1-2,-1 1,2 0,-1-1,-1 1,0-1,1 1,-1-1,0 1,-1-1,1 1,0-1,-1 2,-1-2,2 1,-2 0,1-1,-1 2,0-2,-2-2,0-2,-2-1,0 1,-1 0,1 0,-2 1,1-1,-1 1,-3-2,3 4,0-1,-1 1,0 1,1-1,-1 1,-1 1,1 0,0 0,-1 1,0 1,0 0,-1-1,1 3,1-1,-2 0,1 1,-1 1,1 0,1 1,-1 0,0 0,0 1,0 0,1 2,-1-1,1 1,0-1,-3 5,-4 3,-1 1,1 1,1 1,0 0,2 0,-1 2,2 0,-3 4,9-9,-2 0,2 1,-1 0,3 0,-1 1,-1-1,3 1,0 0,0 0,1 0,1 1,0 11,1-16,1 1,2-1,-1 1,1-1,0 1,0-1,1-1,1 2,11 23,11 17,-26-50,4 9,1 0,1-1,0 0,0 0,1 0,-1-1,2-1,0 1,0-1,3 2,26 19,-22-14</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F60EC-E68F-4179-B210-C7A0BEC118CB}" type="datetimeFigureOut">
              <a:rPr lang="en-US" smtClean="0"/>
              <a:t>3/27/2025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6BD091-4092-4F28-8EE7-CA2A94FFB267}" type="slidenum">
              <a:rPr lang="en-US" smtClean="0"/>
              <a:t>‹#›</a:t>
            </a:fld>
            <a:endParaRPr lang="en-US"/>
          </a:p>
        </p:txBody>
      </p:sp>
    </p:spTree>
    <p:extLst>
      <p:ext uri="{BB962C8B-B14F-4D97-AF65-F5344CB8AC3E}">
        <p14:creationId xmlns:p14="http://schemas.microsoft.com/office/powerpoint/2010/main" val="32789875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BD3564-BA70-487D-809A-030C0B32E9FE}"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96744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Picture is where hay has been unrolled feeding cattle overwinter.</a:t>
            </a:r>
          </a:p>
        </p:txBody>
      </p:sp>
      <p:sp>
        <p:nvSpPr>
          <p:cNvPr id="4" name="Slide Number Placeholder 3"/>
          <p:cNvSpPr>
            <a:spLocks noGrp="1"/>
          </p:cNvSpPr>
          <p:nvPr>
            <p:ph type="sldNum" sz="quarter" idx="5"/>
          </p:nvPr>
        </p:nvSpPr>
        <p:spPr/>
        <p:txBody>
          <a:bodyPr/>
          <a:lstStyle/>
          <a:p>
            <a:fld id="{D8BD3564-BA70-487D-809A-030C0B32E9FE}" type="slidenum">
              <a:rPr lang="en-US" smtClean="0"/>
              <a:t>32</a:t>
            </a:fld>
            <a:endParaRPr lang="en-US"/>
          </a:p>
        </p:txBody>
      </p:sp>
    </p:spTree>
    <p:extLst>
      <p:ext uri="{BB962C8B-B14F-4D97-AF65-F5344CB8AC3E}">
        <p14:creationId xmlns:p14="http://schemas.microsoft.com/office/powerpoint/2010/main" val="1104797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Picture is mature tall fescue and </a:t>
            </a:r>
            <a:r>
              <a:rPr lang="en-US" err="1"/>
              <a:t>orchardgrass</a:t>
            </a:r>
            <a:r>
              <a:rPr lang="en-US"/>
              <a:t> with sheep and cattle. Note cow is browsing tree leaves which are typically high quality and have more flavonoid compounds. </a:t>
            </a:r>
          </a:p>
        </p:txBody>
      </p:sp>
      <p:sp>
        <p:nvSpPr>
          <p:cNvPr id="4" name="Slide Number Placeholder 3"/>
          <p:cNvSpPr>
            <a:spLocks noGrp="1"/>
          </p:cNvSpPr>
          <p:nvPr>
            <p:ph type="sldNum" sz="quarter" idx="5"/>
          </p:nvPr>
        </p:nvSpPr>
        <p:spPr/>
        <p:txBody>
          <a:bodyPr/>
          <a:lstStyle/>
          <a:p>
            <a:fld id="{D8BD3564-BA70-487D-809A-030C0B32E9FE}" type="slidenum">
              <a:rPr lang="en-US" smtClean="0"/>
              <a:t>33</a:t>
            </a:fld>
            <a:endParaRPr lang="en-US"/>
          </a:p>
        </p:txBody>
      </p:sp>
    </p:spTree>
    <p:extLst>
      <p:ext uri="{BB962C8B-B14F-4D97-AF65-F5344CB8AC3E}">
        <p14:creationId xmlns:p14="http://schemas.microsoft.com/office/powerpoint/2010/main" val="23369970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Pictured in the right hand corner is a red angus bull entering a walk through fly trap. The fly trap is designed like a minnow trap flies get trapped between two screens. Research shows that it keeps flies at an economic threshold which is 200 flies per animal. Designs are available on line from the University of Missouri.  </a:t>
            </a:r>
          </a:p>
          <a:p>
            <a:r>
              <a:rPr lang="en-US"/>
              <a:t>The cycles of internal parasites shows that for sheep the worm cycle of </a:t>
            </a:r>
            <a:r>
              <a:rPr lang="en-US" err="1"/>
              <a:t>haemaonchus</a:t>
            </a:r>
            <a:r>
              <a:rPr lang="en-US"/>
              <a:t> </a:t>
            </a:r>
            <a:r>
              <a:rPr lang="en-US" err="1"/>
              <a:t>contortus</a:t>
            </a:r>
            <a:r>
              <a:rPr lang="en-US"/>
              <a:t> (</a:t>
            </a:r>
            <a:r>
              <a:rPr lang="en-US" err="1"/>
              <a:t>barberpole</a:t>
            </a:r>
            <a:r>
              <a:rPr lang="en-US"/>
              <a:t> worm) from ingestion to shed of infected eggs is 14 days. For cattle the cycle is 21 days.  In both cattle and sheep the eggs are shed develop into larvae and travel up wet grass and are most abundant in grass shorter than five inches. So it the grazing height is above 5” less internal parasites are ingested. </a:t>
            </a:r>
          </a:p>
        </p:txBody>
      </p:sp>
      <p:sp>
        <p:nvSpPr>
          <p:cNvPr id="4" name="Slide Number Placeholder 3"/>
          <p:cNvSpPr>
            <a:spLocks noGrp="1"/>
          </p:cNvSpPr>
          <p:nvPr>
            <p:ph type="sldNum" sz="quarter" idx="5"/>
          </p:nvPr>
        </p:nvSpPr>
        <p:spPr/>
        <p:txBody>
          <a:bodyPr/>
          <a:lstStyle/>
          <a:p>
            <a:fld id="{D8BD3564-BA70-487D-809A-030C0B32E9FE}" type="slidenum">
              <a:rPr lang="en-US" smtClean="0"/>
              <a:t>34</a:t>
            </a:fld>
            <a:endParaRPr lang="en-US"/>
          </a:p>
        </p:txBody>
      </p:sp>
    </p:spTree>
    <p:extLst>
      <p:ext uri="{BB962C8B-B14F-4D97-AF65-F5344CB8AC3E}">
        <p14:creationId xmlns:p14="http://schemas.microsoft.com/office/powerpoint/2010/main" val="42693051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Dung beetles can move and bury organic matter.  Natural tillers in perennial systems. They can persist in grazing systems but thrive better where internal pesticides are absent.</a:t>
            </a:r>
            <a:endParaRPr lang="en-US"/>
          </a:p>
        </p:txBody>
      </p:sp>
      <p:sp>
        <p:nvSpPr>
          <p:cNvPr id="4" name="Slide Number Placeholder 3"/>
          <p:cNvSpPr>
            <a:spLocks noGrp="1"/>
          </p:cNvSpPr>
          <p:nvPr>
            <p:ph type="sldNum" sz="quarter" idx="10"/>
          </p:nvPr>
        </p:nvSpPr>
        <p:spPr/>
        <p:txBody>
          <a:bodyPr/>
          <a:lstStyle/>
          <a:p>
            <a:fld id="{A6FBC531-3E64-496C-9BC6-219085D5DFFB}" type="slidenum">
              <a:rPr lang="en-US" smtClean="0">
                <a:solidFill>
                  <a:prstClr val="black"/>
                </a:solidFill>
              </a:rPr>
              <a:pPr/>
              <a:t>35</a:t>
            </a:fld>
            <a:endParaRPr lang="en-US">
              <a:solidFill>
                <a:prstClr val="black"/>
              </a:solidFill>
            </a:endParaRPr>
          </a:p>
        </p:txBody>
      </p:sp>
    </p:spTree>
    <p:extLst>
      <p:ext uri="{BB962C8B-B14F-4D97-AF65-F5344CB8AC3E}">
        <p14:creationId xmlns:p14="http://schemas.microsoft.com/office/powerpoint/2010/main" val="27412313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There</a:t>
            </a:r>
            <a:r>
              <a:rPr lang="en-US" baseline="0"/>
              <a:t> are three </a:t>
            </a:r>
            <a:r>
              <a:rPr lang="en-US"/>
              <a:t>basic kinds.  Those that live in the manure, those that move manure directly down and the</a:t>
            </a:r>
            <a:r>
              <a:rPr lang="en-US" baseline="0"/>
              <a:t> well know tumblers.</a:t>
            </a:r>
            <a:endParaRPr lang="en-US"/>
          </a:p>
        </p:txBody>
      </p:sp>
      <p:sp>
        <p:nvSpPr>
          <p:cNvPr id="4" name="Slide Number Placeholder 3"/>
          <p:cNvSpPr>
            <a:spLocks noGrp="1"/>
          </p:cNvSpPr>
          <p:nvPr>
            <p:ph type="sldNum" sz="quarter" idx="10"/>
          </p:nvPr>
        </p:nvSpPr>
        <p:spPr/>
        <p:txBody>
          <a:bodyPr/>
          <a:lstStyle/>
          <a:p>
            <a:fld id="{A6FBC531-3E64-496C-9BC6-219085D5DFFB}" type="slidenum">
              <a:rPr lang="en-US" smtClean="0">
                <a:solidFill>
                  <a:prstClr val="black"/>
                </a:solidFill>
              </a:rPr>
              <a:pPr/>
              <a:t>36</a:t>
            </a:fld>
            <a:endParaRPr lang="en-US">
              <a:solidFill>
                <a:prstClr val="black"/>
              </a:solidFill>
            </a:endParaRPr>
          </a:p>
        </p:txBody>
      </p:sp>
    </p:spTree>
    <p:extLst>
      <p:ext uri="{BB962C8B-B14F-4D97-AF65-F5344CB8AC3E}">
        <p14:creationId xmlns:p14="http://schemas.microsoft.com/office/powerpoint/2010/main" val="20541304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Carrying capacity is when stocking rate is appropriately matched with forage production. This example show one 1,000 pound cow (1 Animal Unit, AU) consumes approximately 26 pounds of forage per day which is equal to 5 tons per year. This example shows that if production is 3 tons/ac/</a:t>
            </a:r>
            <a:r>
              <a:rPr lang="en-US" err="1"/>
              <a:t>yr</a:t>
            </a:r>
            <a:r>
              <a:rPr lang="en-US"/>
              <a:t> and 70% of forage is consumed the stocking rate would be 2.35 ac/AU whether the forage is grazed or harvested as hay. This is a very high utilization rate a more reasonable rate is 50% considering this the carrying capacity would be 3.33 ac/AU. Now if the yield is only 2 tons/ac/</a:t>
            </a:r>
            <a:r>
              <a:rPr lang="en-US" err="1"/>
              <a:t>yr</a:t>
            </a:r>
            <a:r>
              <a:rPr lang="en-US"/>
              <a:t> and the utilization rate is 2 tons the carrying capacity would be 5 ac/AU.</a:t>
            </a:r>
          </a:p>
        </p:txBody>
      </p:sp>
      <p:sp>
        <p:nvSpPr>
          <p:cNvPr id="4" name="Slide Number Placeholder 3"/>
          <p:cNvSpPr>
            <a:spLocks noGrp="1"/>
          </p:cNvSpPr>
          <p:nvPr>
            <p:ph type="sldNum" sz="quarter" idx="5"/>
          </p:nvPr>
        </p:nvSpPr>
        <p:spPr/>
        <p:txBody>
          <a:bodyPr/>
          <a:lstStyle/>
          <a:p>
            <a:fld id="{D8BD3564-BA70-487D-809A-030C0B32E9FE}" type="slidenum">
              <a:rPr lang="en-US" smtClean="0"/>
              <a:t>38</a:t>
            </a:fld>
            <a:endParaRPr lang="en-US"/>
          </a:p>
        </p:txBody>
      </p:sp>
    </p:spTree>
    <p:extLst>
      <p:ext uri="{BB962C8B-B14F-4D97-AF65-F5344CB8AC3E}">
        <p14:creationId xmlns:p14="http://schemas.microsoft.com/office/powerpoint/2010/main" val="28829598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ltLang="en-US"/>
              <a:t>Have students identify all of the impacts on the soil that overgrazing leads too, don’t simply focus on the plant</a:t>
            </a:r>
          </a:p>
        </p:txBody>
      </p:sp>
      <p:sp>
        <p:nvSpPr>
          <p:cNvPr id="44036"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30000"/>
              </a:spcBef>
              <a:defRPr kumimoji="1" sz="1200">
                <a:solidFill>
                  <a:schemeClr val="tx1"/>
                </a:solidFill>
                <a:latin typeface="Times New Roman" panose="02020603050405020304" pitchFamily="18" charset="0"/>
              </a:defRPr>
            </a:lvl1pPr>
            <a:lvl2pPr marL="742950" indent="-285750">
              <a:spcBef>
                <a:spcPct val="30000"/>
              </a:spcBef>
              <a:defRPr kumimoji="1" sz="1200">
                <a:solidFill>
                  <a:schemeClr val="tx1"/>
                </a:solidFill>
                <a:latin typeface="Times New Roman" panose="02020603050405020304" pitchFamily="18" charset="0"/>
              </a:defRPr>
            </a:lvl2pPr>
            <a:lvl3pPr marL="1143000" indent="-228600">
              <a:spcBef>
                <a:spcPct val="30000"/>
              </a:spcBef>
              <a:defRPr kumimoji="1" sz="1200">
                <a:solidFill>
                  <a:schemeClr val="tx1"/>
                </a:solidFill>
                <a:latin typeface="Times New Roman" panose="02020603050405020304" pitchFamily="18" charset="0"/>
              </a:defRPr>
            </a:lvl3pPr>
            <a:lvl4pPr marL="1600200" indent="-228600">
              <a:spcBef>
                <a:spcPct val="30000"/>
              </a:spcBef>
              <a:defRPr kumimoji="1" sz="1200">
                <a:solidFill>
                  <a:schemeClr val="tx1"/>
                </a:solidFill>
                <a:latin typeface="Times New Roman" panose="02020603050405020304" pitchFamily="18" charset="0"/>
              </a:defRPr>
            </a:lvl4pPr>
            <a:lvl5pPr marL="2057400" indent="-228600">
              <a:spcBef>
                <a:spcPct val="30000"/>
              </a:spcBef>
              <a:defRPr kumimoji="1"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06A27355-593D-4118-8F10-E25836EE1059}" type="slidenum">
              <a:rPr kumimoji="0" lang="en-US" altLang="en-US" smtClean="0"/>
              <a:pPr>
                <a:spcBef>
                  <a:spcPct val="0"/>
                </a:spcBef>
              </a:pPr>
              <a:t>40</a:t>
            </a:fld>
            <a:endParaRPr kumimoji="0" lang="en-US" altLang="en-US"/>
          </a:p>
        </p:txBody>
      </p:sp>
    </p:spTree>
    <p:extLst>
      <p:ext uri="{BB962C8B-B14F-4D97-AF65-F5344CB8AC3E}">
        <p14:creationId xmlns:p14="http://schemas.microsoft.com/office/powerpoint/2010/main" val="28645203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6FDCAB-D465-48EE-875B-D45F6439BFF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86018" name="Rectangle 2"/>
          <p:cNvSpPr>
            <a:spLocks noGrp="1" noRot="1" noChangeAspect="1" noChangeArrowheads="1" noTextEdit="1"/>
          </p:cNvSpPr>
          <p:nvPr>
            <p:ph type="sldImg"/>
          </p:nvPr>
        </p:nvSpPr>
        <p:spPr>
          <a:ln/>
        </p:spPr>
      </p:sp>
      <p:sp>
        <p:nvSpPr>
          <p:cNvPr id="8601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2833832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65610" indent="-294465" eaLnBrk="0" hangingPunct="0">
              <a:defRPr>
                <a:solidFill>
                  <a:schemeClr val="tx1"/>
                </a:solidFill>
                <a:latin typeface="Arial" panose="020B0604020202020204" pitchFamily="34" charset="0"/>
              </a:defRPr>
            </a:lvl2pPr>
            <a:lvl3pPr marL="1177862" indent="-235572" eaLnBrk="0" hangingPunct="0">
              <a:defRPr>
                <a:solidFill>
                  <a:schemeClr val="tx1"/>
                </a:solidFill>
                <a:latin typeface="Arial" panose="020B0604020202020204" pitchFamily="34" charset="0"/>
              </a:defRPr>
            </a:lvl3pPr>
            <a:lvl4pPr marL="1649006" indent="-235572" eaLnBrk="0" hangingPunct="0">
              <a:defRPr>
                <a:solidFill>
                  <a:schemeClr val="tx1"/>
                </a:solidFill>
                <a:latin typeface="Arial" panose="020B0604020202020204" pitchFamily="34" charset="0"/>
              </a:defRPr>
            </a:lvl4pPr>
            <a:lvl5pPr marL="2120151" indent="-235572" eaLnBrk="0" hangingPunct="0">
              <a:defRPr>
                <a:solidFill>
                  <a:schemeClr val="tx1"/>
                </a:solidFill>
                <a:latin typeface="Arial" panose="020B0604020202020204" pitchFamily="34" charset="0"/>
              </a:defRPr>
            </a:lvl5pPr>
            <a:lvl6pPr marL="2591295" indent="-235572" eaLnBrk="0" fontAlgn="base" hangingPunct="0">
              <a:spcBef>
                <a:spcPct val="0"/>
              </a:spcBef>
              <a:spcAft>
                <a:spcPct val="0"/>
              </a:spcAft>
              <a:defRPr>
                <a:solidFill>
                  <a:schemeClr val="tx1"/>
                </a:solidFill>
                <a:latin typeface="Arial" panose="020B0604020202020204" pitchFamily="34" charset="0"/>
              </a:defRPr>
            </a:lvl6pPr>
            <a:lvl7pPr marL="3062440" indent="-235572" eaLnBrk="0" fontAlgn="base" hangingPunct="0">
              <a:spcBef>
                <a:spcPct val="0"/>
              </a:spcBef>
              <a:spcAft>
                <a:spcPct val="0"/>
              </a:spcAft>
              <a:defRPr>
                <a:solidFill>
                  <a:schemeClr val="tx1"/>
                </a:solidFill>
                <a:latin typeface="Arial" panose="020B0604020202020204" pitchFamily="34" charset="0"/>
              </a:defRPr>
            </a:lvl7pPr>
            <a:lvl8pPr marL="3533585" indent="-235572" eaLnBrk="0" fontAlgn="base" hangingPunct="0">
              <a:spcBef>
                <a:spcPct val="0"/>
              </a:spcBef>
              <a:spcAft>
                <a:spcPct val="0"/>
              </a:spcAft>
              <a:defRPr>
                <a:solidFill>
                  <a:schemeClr val="tx1"/>
                </a:solidFill>
                <a:latin typeface="Arial" panose="020B0604020202020204" pitchFamily="34" charset="0"/>
              </a:defRPr>
            </a:lvl8pPr>
            <a:lvl9pPr marL="4004729" indent="-235572" eaLnBrk="0" fontAlgn="base" hangingPunct="0">
              <a:spcBef>
                <a:spcPct val="0"/>
              </a:spcBef>
              <a:spcAft>
                <a:spcPct val="0"/>
              </a:spcAft>
              <a:defRPr>
                <a:solidFill>
                  <a:schemeClr val="tx1"/>
                </a:solidFill>
                <a:latin typeface="Arial" panose="020B0604020202020204" pitchFamily="34" charset="0"/>
              </a:defRPr>
            </a:lvl9pPr>
          </a:lstStyle>
          <a:p>
            <a:pPr defTabSz="942289" eaLnBrk="1" hangingPunct="1">
              <a:defRPr/>
            </a:pPr>
            <a:fld id="{5161A838-05EB-463B-98A4-0B414139AA84}" type="slidenum">
              <a:rPr lang="en-US" altLang="en-US">
                <a:solidFill>
                  <a:srgbClr val="000000"/>
                </a:solidFill>
              </a:rPr>
              <a:pPr defTabSz="942289" eaLnBrk="1" hangingPunct="1">
                <a:defRPr/>
              </a:pPr>
              <a:t>43</a:t>
            </a:fld>
            <a:endParaRPr lang="en-US" altLang="en-US">
              <a:solidFill>
                <a:srgbClr val="000000"/>
              </a:solidFill>
            </a:endParaRPr>
          </a:p>
        </p:txBody>
      </p:sp>
      <p:sp>
        <p:nvSpPr>
          <p:cNvPr id="70659" name="Rectangle 2"/>
          <p:cNvSpPr>
            <a:spLocks noGrp="1" noChangeArrowheads="1"/>
          </p:cNvSpPr>
          <p:nvPr>
            <p:ph type="body" idx="1"/>
          </p:nvPr>
        </p:nvSpPr>
        <p:spPr>
          <a:xfrm>
            <a:off x="946997" y="4459526"/>
            <a:ext cx="5208482" cy="422318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48" tIns="45806" rIns="93248" bIns="45806"/>
          <a:lstStyle/>
          <a:p>
            <a:pPr eaLnBrk="1" hangingPunct="1"/>
            <a:endParaRPr lang="en-US" altLang="en-US"/>
          </a:p>
        </p:txBody>
      </p:sp>
      <p:sp>
        <p:nvSpPr>
          <p:cNvPr id="70660" name="Rectangle 3"/>
          <p:cNvSpPr>
            <a:spLocks noGrp="1" noRot="1" noChangeAspect="1" noChangeArrowheads="1" noTextEdit="1"/>
          </p:cNvSpPr>
          <p:nvPr>
            <p:ph type="sldImg"/>
          </p:nvPr>
        </p:nvSpPr>
        <p:spPr>
          <a:xfrm>
            <a:off x="1214438" y="712788"/>
            <a:ext cx="4673600" cy="3505200"/>
          </a:xfrm>
          <a:ln w="12700" cap="flat">
            <a:solidFill>
              <a:schemeClr val="tx1"/>
            </a:solidFill>
          </a:ln>
        </p:spPr>
      </p:sp>
    </p:spTree>
    <p:extLst>
      <p:ext uri="{BB962C8B-B14F-4D97-AF65-F5344CB8AC3E}">
        <p14:creationId xmlns:p14="http://schemas.microsoft.com/office/powerpoint/2010/main" val="6449293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a:t>The results shown above are from Rhodes grass (Chloris </a:t>
            </a:r>
            <a:r>
              <a:rPr lang="en-US" sz="1300" err="1"/>
              <a:t>gayana</a:t>
            </a:r>
            <a:r>
              <a:rPr lang="en-US" sz="1300"/>
              <a:t>) which is a tropical grass native to Africa. Crider also looked at Kentucky Bluegrass and Smooth Brome. Smooth Brome for instance had a slightly lower tolerance to defoliation than Rhodes grass where somewhere between 40 and 50% stopped root growth of many of the plants roots. It might be best to modify this table to show a cool-season plant’s response for trainings in northerly latitudes instead of using a tropical grass.</a:t>
            </a:r>
          </a:p>
          <a:p>
            <a:endParaRPr lang="en-US" sz="1300"/>
          </a:p>
          <a:p>
            <a:r>
              <a:rPr lang="en-US" sz="1300"/>
              <a:t>Source: Crider, Franklin J. 1955. Root-Growth Stoppage from Defoliation of Grass. Technical Bulletin No. 1102. United States Department of Agriculture Soil Conservation Service.</a:t>
            </a:r>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48</a:t>
            </a:fld>
            <a:endParaRPr lang="en-US"/>
          </a:p>
        </p:txBody>
      </p:sp>
    </p:spTree>
    <p:extLst>
      <p:ext uri="{BB962C8B-B14F-4D97-AF65-F5344CB8AC3E}">
        <p14:creationId xmlns:p14="http://schemas.microsoft.com/office/powerpoint/2010/main" val="26065981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BD3564-BA70-487D-809A-030C0B32E9FE}"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97265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a:t>Adaptive grazing management draws upon various different grazing systems based on feedback from the system as well as labor constraints. There will be times when management can be less intensive where a good rotational grazing system can still be beneficial provided it minimizes/prevents overgrazing. The typical rotational grazing system in the middle part of this graphic is merely a four paddock per herd setup. While this is an improvement versus the continuous grazing happening on the left side of the graphic, quite a bit of overgrazing is still happening. At other times of the year adaptive grazing management can be much more intensive like with the 20-paddock example using a High Intensity, Low Frequency (HILF) grazing system. This grazing system concentrates livestock in a very small area for just a day (or less) at a time. Notice that the plants in the HILF grazing system are taller and more mature while the roots are deeper to show that this type of grazing management emphasizes greater plant recovery to feed soil life and improve soil health. Also notice that as the roots are growing deeper, water is penetrating deeper into the soil. With deepening roots and soil moisture, soil life also increases which facilitates the deepening of the topsoil as shown by the darker soil colors going deeper. Because the HILF grazing system requires a very high level of management, it is usually implemented for just three to four months.    </a:t>
            </a:r>
          </a:p>
          <a:p>
            <a:endParaRPr lang="en-US" sz="1300"/>
          </a:p>
          <a:p>
            <a:r>
              <a:rPr lang="en-US" sz="1300"/>
              <a:t>Graphic modified from: </a:t>
            </a:r>
            <a:r>
              <a:rPr lang="en-US" sz="1300" u="sng"/>
              <a:t>Grazing Cover Crops: A How-To Guide </a:t>
            </a:r>
            <a:r>
              <a:rPr lang="en-US" sz="1300"/>
              <a:t>from the Pasture Project, 2019, pg. 20</a:t>
            </a:r>
          </a:p>
          <a:p>
            <a:r>
              <a:rPr lang="en-US" i="0"/>
              <a:t>http://pastureproject.org/resources-2/articles-studies/grazing-cover-crops/</a:t>
            </a:r>
          </a:p>
          <a:p>
            <a:endParaRPr lang="en-US" i="0"/>
          </a:p>
          <a:p>
            <a:r>
              <a:rPr lang="en-US" i="0"/>
              <a:t>National Range and Pasture Handbook, USDA-NRCS</a:t>
            </a:r>
          </a:p>
          <a:p>
            <a:endParaRPr lang="en-US" i="0"/>
          </a:p>
        </p:txBody>
      </p:sp>
      <p:sp>
        <p:nvSpPr>
          <p:cNvPr id="4" name="Slide Number Placeholder 3"/>
          <p:cNvSpPr>
            <a:spLocks noGrp="1"/>
          </p:cNvSpPr>
          <p:nvPr>
            <p:ph type="sldNum" sz="quarter" idx="10"/>
          </p:nvPr>
        </p:nvSpPr>
        <p:spPr/>
        <p:txBody>
          <a:bodyPr/>
          <a:lstStyle/>
          <a:p>
            <a:fld id="{97C5A2A9-2135-45E9-8DF0-C0F9AABDD828}" type="slidenum">
              <a:rPr lang="en-US" smtClean="0"/>
              <a:t>49</a:t>
            </a:fld>
            <a:endParaRPr lang="en-US"/>
          </a:p>
        </p:txBody>
      </p:sp>
    </p:spTree>
    <p:extLst>
      <p:ext uri="{BB962C8B-B14F-4D97-AF65-F5344CB8AC3E}">
        <p14:creationId xmlns:p14="http://schemas.microsoft.com/office/powerpoint/2010/main" val="21551348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Photo source:  Sid Brantley </a:t>
            </a:r>
          </a:p>
        </p:txBody>
      </p:sp>
      <p:sp>
        <p:nvSpPr>
          <p:cNvPr id="4" name="Slide Number Placeholder 3"/>
          <p:cNvSpPr>
            <a:spLocks noGrp="1"/>
          </p:cNvSpPr>
          <p:nvPr>
            <p:ph type="sldNum" sz="quarter" idx="5"/>
          </p:nvPr>
        </p:nvSpPr>
        <p:spPr/>
        <p:txBody>
          <a:bodyPr/>
          <a:lstStyle/>
          <a:p>
            <a:fld id="{D8BD3564-BA70-487D-809A-030C0B32E9FE}" type="slidenum">
              <a:rPr lang="en-US" smtClean="0"/>
              <a:t>50</a:t>
            </a:fld>
            <a:endParaRPr lang="en-US"/>
          </a:p>
        </p:txBody>
      </p:sp>
    </p:spTree>
    <p:extLst>
      <p:ext uri="{BB962C8B-B14F-4D97-AF65-F5344CB8AC3E}">
        <p14:creationId xmlns:p14="http://schemas.microsoft.com/office/powerpoint/2010/main" val="38119812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a:t>Roots send water, minerals and micronutrients to the plant above ground (leaves) – with mycorrhizal fungi, the area they extract from can be 10 times greater (most native plants are mycorrhizal fungi obligates).</a:t>
            </a:r>
          </a:p>
          <a:p>
            <a:pPr marL="228600" indent="-228600">
              <a:buAutoNum type="arabicPeriod"/>
            </a:pPr>
            <a:r>
              <a:rPr lang="en-US"/>
              <a:t>However, roots do not transport non-structural carbohydrates (the food that leaves need to respire) to the leaves.</a:t>
            </a:r>
          </a:p>
          <a:p>
            <a:pPr marL="228600" indent="-228600">
              <a:buAutoNum type="arabicPeriod"/>
            </a:pPr>
            <a:r>
              <a:rPr lang="en-US"/>
              <a:t>All living things respire, including leaves, and typically use carbohydrates to do this.</a:t>
            </a:r>
          </a:p>
          <a:p>
            <a:pPr marL="228600" indent="-228600">
              <a:buAutoNum type="arabicPeriod"/>
            </a:pPr>
            <a:r>
              <a:rPr lang="en-US"/>
              <a:t>For new growth after a grazing event or in the spring when growth initiates, 5-10% of this new growth comes from carbohydrate reserves in the upper part of the plant crown near the soil surface, from the grass sheaths (if they haven’t been grazed off), and more recently discovered storage areas in the grass nodes.</a:t>
            </a:r>
          </a:p>
          <a:p>
            <a:pPr marL="228600" indent="-228600">
              <a:buAutoNum type="arabicPeriod"/>
            </a:pPr>
            <a:r>
              <a:rPr lang="en-US"/>
              <a:t>But 90-95% of new leaf growth comes from carbohydrates from current photosynthesis, what the new leaves are generating.</a:t>
            </a:r>
          </a:p>
          <a:p>
            <a:pPr marL="228600" indent="-228600">
              <a:buAutoNum type="arabicPeriod"/>
            </a:pPr>
            <a:r>
              <a:rPr lang="en-US"/>
              <a:t>Bottom line, it takes leave to make leaves.</a:t>
            </a:r>
          </a:p>
        </p:txBody>
      </p:sp>
      <p:sp>
        <p:nvSpPr>
          <p:cNvPr id="4" name="Slide Number Placeholder 3"/>
          <p:cNvSpPr>
            <a:spLocks noGrp="1"/>
          </p:cNvSpPr>
          <p:nvPr>
            <p:ph type="sldNum" sz="quarter" idx="5"/>
          </p:nvPr>
        </p:nvSpPr>
        <p:spPr/>
        <p:txBody>
          <a:bodyPr/>
          <a:lstStyle/>
          <a:p>
            <a:fld id="{D8BD3564-BA70-487D-809A-030C0B32E9FE}" type="slidenum">
              <a:rPr lang="en-US" smtClean="0"/>
              <a:t>51</a:t>
            </a:fld>
            <a:endParaRPr lang="en-US"/>
          </a:p>
        </p:txBody>
      </p:sp>
    </p:spTree>
    <p:extLst>
      <p:ext uri="{BB962C8B-B14F-4D97-AF65-F5344CB8AC3E}">
        <p14:creationId xmlns:p14="http://schemas.microsoft.com/office/powerpoint/2010/main" val="37204376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[Picture can be replaced with a more local representation.]</a:t>
            </a:r>
          </a:p>
        </p:txBody>
      </p:sp>
      <p:sp>
        <p:nvSpPr>
          <p:cNvPr id="4" name="Slide Number Placeholder 3"/>
          <p:cNvSpPr>
            <a:spLocks noGrp="1"/>
          </p:cNvSpPr>
          <p:nvPr>
            <p:ph type="sldNum" sz="quarter" idx="5"/>
          </p:nvPr>
        </p:nvSpPr>
        <p:spPr/>
        <p:txBody>
          <a:bodyPr/>
          <a:lstStyle/>
          <a:p>
            <a:fld id="{D8BD3564-BA70-487D-809A-030C0B32E9FE}" type="slidenum">
              <a:rPr lang="en-US" smtClean="0"/>
              <a:t>53</a:t>
            </a:fld>
            <a:endParaRPr lang="en-US"/>
          </a:p>
        </p:txBody>
      </p:sp>
    </p:spTree>
    <p:extLst>
      <p:ext uri="{BB962C8B-B14F-4D97-AF65-F5344CB8AC3E}">
        <p14:creationId xmlns:p14="http://schemas.microsoft.com/office/powerpoint/2010/main" val="15109177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[Picture can be replaced with a more local representation.]</a:t>
            </a:r>
          </a:p>
        </p:txBody>
      </p:sp>
      <p:sp>
        <p:nvSpPr>
          <p:cNvPr id="4" name="Slide Number Placeholder 3"/>
          <p:cNvSpPr>
            <a:spLocks noGrp="1"/>
          </p:cNvSpPr>
          <p:nvPr>
            <p:ph type="sldNum" sz="quarter" idx="5"/>
          </p:nvPr>
        </p:nvSpPr>
        <p:spPr/>
        <p:txBody>
          <a:bodyPr/>
          <a:lstStyle/>
          <a:p>
            <a:fld id="{D8BD3564-BA70-487D-809A-030C0B32E9FE}" type="slidenum">
              <a:rPr lang="en-US" smtClean="0"/>
              <a:t>54</a:t>
            </a:fld>
            <a:endParaRPr lang="en-US"/>
          </a:p>
        </p:txBody>
      </p:sp>
    </p:spTree>
    <p:extLst>
      <p:ext uri="{BB962C8B-B14F-4D97-AF65-F5344CB8AC3E}">
        <p14:creationId xmlns:p14="http://schemas.microsoft.com/office/powerpoint/2010/main" val="644519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Whether grazing cover crops or perennial forages, the highest forage quality (energy and protein) is in the leaves that are the most photosynthetically active or nearest the sun. This is part of the reason why we don’t want livestock in a paddock too long, especially if high rates of gain are desired or if there is to be a second graze. </a:t>
            </a:r>
          </a:p>
          <a:p>
            <a:endParaRPr lang="en-US"/>
          </a:p>
          <a:p>
            <a:r>
              <a:rPr lang="en-US"/>
              <a:t>Forage quality data from the </a:t>
            </a:r>
            <a:r>
              <a:rPr lang="en-US" err="1"/>
              <a:t>Menoken</a:t>
            </a:r>
            <a:r>
              <a:rPr lang="en-US"/>
              <a:t> Farm in Burleigh County, ND (Jay Fuhrer) showed that on a nine-way species mix with cool and warm-season grasses, brassicas, and legumes, the top half of the mixture (by weight) had nearly twice as much crude protein, nearly 13% higher energy measured as Total Digestible Nutrients (TDN), and 52% greater Relative Feed Value (RFV). </a:t>
            </a:r>
          </a:p>
          <a:p>
            <a:endParaRPr lang="en-US"/>
          </a:p>
          <a:p>
            <a:r>
              <a:rPr lang="en-US"/>
              <a:t>How would these values differ if only the top one-third or one-fourth was grazed? They would be higher yet, enough to sustain very high rates of gain for performance livestock.</a:t>
            </a:r>
          </a:p>
        </p:txBody>
      </p:sp>
      <p:sp>
        <p:nvSpPr>
          <p:cNvPr id="4" name="Slide Number Placeholder 3"/>
          <p:cNvSpPr>
            <a:spLocks noGrp="1"/>
          </p:cNvSpPr>
          <p:nvPr>
            <p:ph type="sldNum" sz="quarter" idx="10"/>
          </p:nvPr>
        </p:nvSpPr>
        <p:spPr/>
        <p:txBody>
          <a:bodyPr/>
          <a:lstStyle/>
          <a:p>
            <a:fld id="{97C5A2A9-2135-45E9-8DF0-C0F9AABDD828}" type="slidenum">
              <a:rPr lang="en-US" smtClean="0"/>
              <a:t>55</a:t>
            </a:fld>
            <a:endParaRPr lang="en-US"/>
          </a:p>
        </p:txBody>
      </p:sp>
    </p:spTree>
    <p:extLst>
      <p:ext uri="{BB962C8B-B14F-4D97-AF65-F5344CB8AC3E}">
        <p14:creationId xmlns:p14="http://schemas.microsoft.com/office/powerpoint/2010/main" val="25191773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BD3564-BA70-487D-809A-030C0B32E9FE}"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56</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53942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research shows that as livestock remain in the same spot for longer and longer periods of time, forage intake decreases steadily. As livestock eat less, weight gain also decreases. Livestock eat more and gain more weight when allowed access to fresh forage. </a:t>
            </a:r>
          </a:p>
          <a:p>
            <a:endParaRPr lang="en-US"/>
          </a:p>
          <a:p>
            <a:r>
              <a:rPr lang="en-US"/>
              <a:t>Source: Gerrish, J.R., Martz, F.A., Tate, V.G., Morrow, R.E., 1998. Length of the Grazing Period: Does it Really Matter. University of Missouri Forage Systems Research Center.</a:t>
            </a:r>
          </a:p>
        </p:txBody>
      </p:sp>
      <p:sp>
        <p:nvSpPr>
          <p:cNvPr id="4" name="Slide Number Placeholder 3"/>
          <p:cNvSpPr>
            <a:spLocks noGrp="1"/>
          </p:cNvSpPr>
          <p:nvPr>
            <p:ph type="sldNum" sz="quarter" idx="5"/>
          </p:nvPr>
        </p:nvSpPr>
        <p:spPr/>
        <p:txBody>
          <a:bodyPr/>
          <a:lstStyle/>
          <a:p>
            <a:fld id="{97C5A2A9-2135-45E9-8DF0-C0F9AABDD828}" type="slidenum">
              <a:rPr lang="en-US" smtClean="0"/>
              <a:t>57</a:t>
            </a:fld>
            <a:endParaRPr lang="en-US"/>
          </a:p>
        </p:txBody>
      </p:sp>
    </p:spTree>
    <p:extLst>
      <p:ext uri="{BB962C8B-B14F-4D97-AF65-F5344CB8AC3E}">
        <p14:creationId xmlns:p14="http://schemas.microsoft.com/office/powerpoint/2010/main" val="10830609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BD3564-BA70-487D-809A-030C0B32E9FE}"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58</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80621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Timing refers to “when” an event occurs. Frequency refers to “how often” the event occurs over a specified time period. Intensity refers to the energy released per unit area and time. Duration or “how long” an event lasts would be included in the intensity dimension since intensity includes the time factor.  </a:t>
            </a:r>
          </a:p>
          <a:p>
            <a:endParaRPr lang="en-US"/>
          </a:p>
          <a:p>
            <a:r>
              <a:rPr lang="en-US"/>
              <a:t>Chapin, F.S., Matson, P.A., </a:t>
            </a:r>
            <a:r>
              <a:rPr lang="en-US" err="1"/>
              <a:t>Vitousek</a:t>
            </a:r>
            <a:r>
              <a:rPr lang="en-US"/>
              <a:t>, P.M., 2012. Principles of Terrestrial Ecosystem Ecology, Second Edition. Springer </a:t>
            </a:r>
            <a:r>
              <a:rPr lang="en-US" err="1"/>
              <a:t>Science+Business</a:t>
            </a:r>
            <a:r>
              <a:rPr lang="en-US"/>
              <a:t> Media. pgs. 348-350.</a:t>
            </a:r>
          </a:p>
        </p:txBody>
      </p:sp>
      <p:sp>
        <p:nvSpPr>
          <p:cNvPr id="4" name="Slide Number Placeholder 3"/>
          <p:cNvSpPr>
            <a:spLocks noGrp="1"/>
          </p:cNvSpPr>
          <p:nvPr>
            <p:ph type="sldNum" sz="quarter" idx="5"/>
          </p:nvPr>
        </p:nvSpPr>
        <p:spPr/>
        <p:txBody>
          <a:bodyPr/>
          <a:lstStyle/>
          <a:p>
            <a:fld id="{D8BD3564-BA70-487D-809A-030C0B32E9FE}" type="slidenum">
              <a:rPr lang="en-US" smtClean="0"/>
              <a:t>59</a:t>
            </a:fld>
            <a:endParaRPr lang="en-US"/>
          </a:p>
        </p:txBody>
      </p:sp>
    </p:spTree>
    <p:extLst>
      <p:ext uri="{BB962C8B-B14F-4D97-AF65-F5344CB8AC3E}">
        <p14:creationId xmlns:p14="http://schemas.microsoft.com/office/powerpoint/2010/main" val="39844249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In addition to the above, the feedback loop diagram emphasizes that planning is a continuous process, not an event. In the first step a plan is created, but because of nature’s complexity, the plan will have to be altered which is why the plan is assumed to be wrong. Then monitoring is done, on the assumption that the plan is incorrect, for the earliest possible warnings so that control measures and replanning can happen before any damage is done.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err="1">
                <a:solidFill>
                  <a:schemeClr val="tx1"/>
                </a:solidFill>
                <a:effectLst/>
                <a:latin typeface="+mn-lt"/>
                <a:ea typeface="+mn-ea"/>
                <a:cs typeface="+mn-cs"/>
              </a:rPr>
              <a:t>Holechek</a:t>
            </a:r>
            <a:r>
              <a:rPr lang="en-US" sz="1200" kern="1200">
                <a:solidFill>
                  <a:schemeClr val="tx1"/>
                </a:solidFill>
                <a:effectLst/>
                <a:latin typeface="+mn-lt"/>
                <a:ea typeface="+mn-ea"/>
                <a:cs typeface="+mn-cs"/>
              </a:rPr>
              <a:t>, J. L., Pieper, R. D., &amp; </a:t>
            </a:r>
            <a:r>
              <a:rPr lang="en-US" sz="1200" kern="1200" err="1">
                <a:solidFill>
                  <a:schemeClr val="tx1"/>
                </a:solidFill>
                <a:effectLst/>
                <a:latin typeface="+mn-lt"/>
                <a:ea typeface="+mn-ea"/>
                <a:cs typeface="+mn-cs"/>
              </a:rPr>
              <a:t>Herbel</a:t>
            </a:r>
            <a:r>
              <a:rPr lang="en-US" sz="1200" kern="1200">
                <a:solidFill>
                  <a:schemeClr val="tx1"/>
                </a:solidFill>
                <a:effectLst/>
                <a:latin typeface="+mn-lt"/>
                <a:ea typeface="+mn-ea"/>
                <a:cs typeface="+mn-cs"/>
              </a:rPr>
              <a:t>, C. H. 2004. Range management: principles and practices (No. 636.0845 DC21 2004).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Savory, A., Butterfield, J. 2016. Holistic Management: A commonsense revolution to restore our environment, 3</a:t>
            </a:r>
            <a:r>
              <a:rPr lang="en-US" sz="1200" kern="1200" baseline="30000">
                <a:solidFill>
                  <a:schemeClr val="tx1"/>
                </a:solidFill>
                <a:effectLst/>
                <a:latin typeface="+mn-lt"/>
                <a:ea typeface="+mn-ea"/>
                <a:cs typeface="+mn-cs"/>
              </a:rPr>
              <a:t>rd</a:t>
            </a:r>
            <a:r>
              <a:rPr lang="en-US" sz="1200" kern="1200">
                <a:solidFill>
                  <a:schemeClr val="tx1"/>
                </a:solidFill>
                <a:effectLst/>
                <a:latin typeface="+mn-lt"/>
                <a:ea typeface="+mn-ea"/>
                <a:cs typeface="+mn-cs"/>
              </a:rPr>
              <a:t> edition. Island Press. Page 62.</a:t>
            </a:r>
          </a:p>
        </p:txBody>
      </p:sp>
      <p:sp>
        <p:nvSpPr>
          <p:cNvPr id="4" name="Slide Number Placeholder 3"/>
          <p:cNvSpPr>
            <a:spLocks noGrp="1"/>
          </p:cNvSpPr>
          <p:nvPr>
            <p:ph type="sldNum" sz="quarter" idx="5"/>
          </p:nvPr>
        </p:nvSpPr>
        <p:spPr/>
        <p:txBody>
          <a:bodyPr/>
          <a:lstStyle/>
          <a:p>
            <a:fld id="{D8BD3564-BA70-487D-809A-030C0B32E9FE}" type="slidenum">
              <a:rPr lang="en-US" smtClean="0"/>
              <a:t>8</a:t>
            </a:fld>
            <a:endParaRPr lang="en-US"/>
          </a:p>
        </p:txBody>
      </p:sp>
    </p:spTree>
    <p:extLst>
      <p:ext uri="{BB962C8B-B14F-4D97-AF65-F5344CB8AC3E}">
        <p14:creationId xmlns:p14="http://schemas.microsoft.com/office/powerpoint/2010/main" val="2063252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some states, these may not be cost-sharable items – remove this slide and the next if desired/necessary, or add appropriate cost-sharable component photos.]</a:t>
            </a:r>
          </a:p>
          <a:p>
            <a:r>
              <a:rPr lang="en-US"/>
              <a:t>Upper left photo: portable mineral tubs on tires for towing with an ATV make moving mineral frequently very easy. Photo courtesy of Doug Peterson, Regional Soil Health Specialist for Iowa and Missouri.</a:t>
            </a:r>
          </a:p>
          <a:p>
            <a:endParaRPr lang="en-US"/>
          </a:p>
          <a:p>
            <a:r>
              <a:rPr lang="en-US"/>
              <a:t>Upper right photo: retrofitted ATV with portable step-in post rack makes building and taking down portable electric fence very quick and easy. Photo courtesy of Doug Peterson, Regional Soil Health Specialist for Iowa and Missouri.</a:t>
            </a:r>
          </a:p>
          <a:p>
            <a:endParaRPr lang="en-US"/>
          </a:p>
          <a:p>
            <a:pPr defTabSz="966612">
              <a:defRPr/>
            </a:pPr>
            <a:r>
              <a:rPr lang="en-US"/>
              <a:t>Middle photo: Gallagher geared reel designed for holding 1,320 feet of </a:t>
            </a:r>
            <a:r>
              <a:rPr lang="en-US" err="1"/>
              <a:t>polywire</a:t>
            </a:r>
            <a:r>
              <a:rPr lang="en-US"/>
              <a:t>. One revolution on the crank spins the spool 3 times for fast retrieval of </a:t>
            </a:r>
            <a:r>
              <a:rPr lang="en-US" err="1"/>
              <a:t>polywire</a:t>
            </a:r>
            <a:r>
              <a:rPr lang="en-US"/>
              <a:t>. The unit pictured here costs between $67 and $80 without the wire.</a:t>
            </a:r>
          </a:p>
          <a:p>
            <a:endParaRPr lang="en-US"/>
          </a:p>
          <a:p>
            <a:r>
              <a:rPr lang="en-US"/>
              <a:t>Lower left photo: 1,320 feet of </a:t>
            </a:r>
            <a:r>
              <a:rPr lang="en-US" err="1"/>
              <a:t>polybraid</a:t>
            </a:r>
            <a:r>
              <a:rPr lang="en-US"/>
              <a:t>. </a:t>
            </a:r>
            <a:r>
              <a:rPr lang="en-US" err="1"/>
              <a:t>Polybraid</a:t>
            </a:r>
            <a:r>
              <a:rPr lang="en-US"/>
              <a:t> is a type of </a:t>
            </a:r>
            <a:r>
              <a:rPr lang="en-US" err="1"/>
              <a:t>polywire</a:t>
            </a:r>
            <a:r>
              <a:rPr lang="en-US"/>
              <a:t> that is weaved whereas most </a:t>
            </a:r>
            <a:r>
              <a:rPr lang="en-US" err="1"/>
              <a:t>polywire</a:t>
            </a:r>
            <a:r>
              <a:rPr lang="en-US"/>
              <a:t> is twisted. Compared to standard </a:t>
            </a:r>
            <a:r>
              <a:rPr lang="en-US" err="1"/>
              <a:t>polywire</a:t>
            </a:r>
            <a:r>
              <a:rPr lang="en-US"/>
              <a:t>, braided </a:t>
            </a:r>
            <a:r>
              <a:rPr lang="en-US" err="1"/>
              <a:t>polywire</a:t>
            </a:r>
            <a:r>
              <a:rPr lang="en-US"/>
              <a:t> usually has more wires embedded in it (up to 9) to maintain voltage over longer distances. Braided </a:t>
            </a:r>
            <a:r>
              <a:rPr lang="en-US" err="1"/>
              <a:t>polywire</a:t>
            </a:r>
            <a:r>
              <a:rPr lang="en-US"/>
              <a:t> is generally more expensive, but typically lasts a lot longer with fewer shorts making the braided product more of the choice for the professional </a:t>
            </a:r>
            <a:r>
              <a:rPr lang="en-US" err="1"/>
              <a:t>grazier</a:t>
            </a:r>
            <a:r>
              <a:rPr lang="en-US"/>
              <a:t>. The spool pictured here costs around $50 for 1,320 feet (1/4-mile).</a:t>
            </a:r>
          </a:p>
          <a:p>
            <a:endParaRPr lang="en-US"/>
          </a:p>
          <a:p>
            <a:r>
              <a:rPr lang="en-US"/>
              <a:t>Lower right photo: Batt-Latch Automatic Gate Timer. Although expensive (at least $400 each), these devices can be programmed to release a coil-spring gate at a preset day and time so that livestock can admit themselves into the next paddock without a human having to be there. There are producers who have up to seven of these set up all to go off every two hours throughout the day to achieve ultra-high stock densities.</a:t>
            </a:r>
          </a:p>
          <a:p>
            <a:endParaRPr lang="en-US"/>
          </a:p>
          <a:p>
            <a:endParaRPr lang="en-US"/>
          </a:p>
          <a:p>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60</a:t>
            </a:fld>
            <a:endParaRPr lang="en-US"/>
          </a:p>
        </p:txBody>
      </p:sp>
    </p:spTree>
    <p:extLst>
      <p:ext uri="{BB962C8B-B14F-4D97-AF65-F5344CB8AC3E}">
        <p14:creationId xmlns:p14="http://schemas.microsoft.com/office/powerpoint/2010/main" val="8237290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Left photo: Rubbermaid 50 gallon stock tank. </a:t>
            </a:r>
          </a:p>
          <a:p>
            <a:endParaRPr lang="en-US"/>
          </a:p>
          <a:p>
            <a:r>
              <a:rPr lang="en-US"/>
              <a:t>Right photo: K-Line mobile stock tank for pulling behind an ATV</a:t>
            </a:r>
          </a:p>
          <a:p>
            <a:endParaRPr lang="en-US"/>
          </a:p>
          <a:p>
            <a:pPr defTabSz="966612">
              <a:defRPr/>
            </a:pPr>
            <a:r>
              <a:rPr lang="en-US"/>
              <a:t>Bottom photo: Above-ground pipe and quick-connect coupler for portable stock tank on cropland.</a:t>
            </a:r>
          </a:p>
          <a:p>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61</a:t>
            </a:fld>
            <a:endParaRPr lang="en-US"/>
          </a:p>
        </p:txBody>
      </p:sp>
    </p:spTree>
    <p:extLst>
      <p:ext uri="{BB962C8B-B14F-4D97-AF65-F5344CB8AC3E}">
        <p14:creationId xmlns:p14="http://schemas.microsoft.com/office/powerpoint/2010/main" val="230767979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BD3564-BA70-487D-809A-030C0B32E9FE}"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64</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90154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BD3564-BA70-487D-809A-030C0B32E9FE}"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48759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a:t>Because of variations in how low plants were grazed previously as well as differences in soil type, topography, plant species composition and weather, not all paddocks are going to recover at the same rate or in the same order. That’s why the grazier needs to monitor plant regrowth (step 3 in the feedback loop) and adapt the plan (step 4 in the feedback loop) to only allow livestock to graze paddocks that have fully recovered. Estimating forage biomass for each paddock every two weeks during the growing season and recording it in a spreadsheet can be a very handy way of making sure that all paddocks achieve sufficient recovery before being re-grazed.</a:t>
            </a:r>
          </a:p>
          <a:p>
            <a:endParaRPr lang="en-US" sz="1300"/>
          </a:p>
          <a:p>
            <a:r>
              <a:rPr lang="en-US" sz="1300"/>
              <a:t>Note: numbers in white represent the move number</a:t>
            </a:r>
          </a:p>
        </p:txBody>
      </p:sp>
      <p:sp>
        <p:nvSpPr>
          <p:cNvPr id="4" name="Slide Number Placeholder 3"/>
          <p:cNvSpPr>
            <a:spLocks noGrp="1"/>
          </p:cNvSpPr>
          <p:nvPr>
            <p:ph type="sldNum" sz="quarter" idx="10"/>
          </p:nvPr>
        </p:nvSpPr>
        <p:spPr/>
        <p:txBody>
          <a:bodyPr/>
          <a:lstStyle/>
          <a:p>
            <a:fld id="{97C5A2A9-2135-45E9-8DF0-C0F9AABDD828}" type="slidenum">
              <a:rPr lang="en-US" smtClean="0"/>
              <a:t>10</a:t>
            </a:fld>
            <a:endParaRPr lang="en-US"/>
          </a:p>
        </p:txBody>
      </p:sp>
    </p:spTree>
    <p:extLst>
      <p:ext uri="{BB962C8B-B14F-4D97-AF65-F5344CB8AC3E}">
        <p14:creationId xmlns:p14="http://schemas.microsoft.com/office/powerpoint/2010/main" val="15708476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BD3564-BA70-487D-809A-030C0B32E9FE}"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944228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a:ln/>
        </p:spPr>
      </p:sp>
      <p:sp>
        <p:nvSpPr>
          <p:cNvPr id="1198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It takes about 50% longer to grow a ton of feed if the pasture is grazed down to 2” compared to 4”.</a:t>
            </a:r>
          </a:p>
        </p:txBody>
      </p:sp>
      <p:sp>
        <p:nvSpPr>
          <p:cNvPr id="1198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Times New Roman" pitchFamily="18" charset="0"/>
              </a:defRPr>
            </a:lvl1pPr>
            <a:lvl2pPr marL="742950" indent="-285750" eaLnBrk="0" hangingPunct="0">
              <a:spcBef>
                <a:spcPct val="30000"/>
              </a:spcBef>
              <a:defRPr kumimoji="1" sz="1200">
                <a:solidFill>
                  <a:schemeClr val="tx1"/>
                </a:solidFill>
                <a:latin typeface="Times New Roman" pitchFamily="18" charset="0"/>
              </a:defRPr>
            </a:lvl2pPr>
            <a:lvl3pPr marL="1143000" indent="-228600" eaLnBrk="0" hangingPunct="0">
              <a:spcBef>
                <a:spcPct val="30000"/>
              </a:spcBef>
              <a:defRPr kumimoji="1" sz="1200">
                <a:solidFill>
                  <a:schemeClr val="tx1"/>
                </a:solidFill>
                <a:latin typeface="Times New Roman" pitchFamily="18" charset="0"/>
              </a:defRPr>
            </a:lvl3pPr>
            <a:lvl4pPr marL="1600200" indent="-228600" eaLnBrk="0" hangingPunct="0">
              <a:spcBef>
                <a:spcPct val="30000"/>
              </a:spcBef>
              <a:defRPr kumimoji="1" sz="1200">
                <a:solidFill>
                  <a:schemeClr val="tx1"/>
                </a:solidFill>
                <a:latin typeface="Times New Roman" pitchFamily="18" charset="0"/>
              </a:defRPr>
            </a:lvl4pPr>
            <a:lvl5pPr marL="2057400" indent="-228600" eaLnBrk="0" hangingPunct="0">
              <a:spcBef>
                <a:spcPct val="30000"/>
              </a:spcBef>
              <a:defRPr kumimoji="1" sz="1200">
                <a:solidFill>
                  <a:schemeClr val="tx1"/>
                </a:solidFill>
                <a:latin typeface="Times New Roman" pitchFamily="18" charset="0"/>
              </a:defRPr>
            </a:lvl5pPr>
            <a:lvl6pPr marL="2514600" indent="-228600" eaLnBrk="0" fontAlgn="base" hangingPunct="0">
              <a:spcBef>
                <a:spcPct val="30000"/>
              </a:spcBef>
              <a:spcAft>
                <a:spcPct val="0"/>
              </a:spcAft>
              <a:defRPr kumimoji="1" sz="1200">
                <a:solidFill>
                  <a:schemeClr val="tx1"/>
                </a:solidFill>
                <a:latin typeface="Times New Roman" pitchFamily="18" charset="0"/>
              </a:defRPr>
            </a:lvl6pPr>
            <a:lvl7pPr marL="2971800" indent="-228600" eaLnBrk="0" fontAlgn="base" hangingPunct="0">
              <a:spcBef>
                <a:spcPct val="30000"/>
              </a:spcBef>
              <a:spcAft>
                <a:spcPct val="0"/>
              </a:spcAft>
              <a:defRPr kumimoji="1" sz="1200">
                <a:solidFill>
                  <a:schemeClr val="tx1"/>
                </a:solidFill>
                <a:latin typeface="Times New Roman" pitchFamily="18" charset="0"/>
              </a:defRPr>
            </a:lvl7pPr>
            <a:lvl8pPr marL="3429000" indent="-228600" eaLnBrk="0" fontAlgn="base" hangingPunct="0">
              <a:spcBef>
                <a:spcPct val="30000"/>
              </a:spcBef>
              <a:spcAft>
                <a:spcPct val="0"/>
              </a:spcAft>
              <a:defRPr kumimoji="1" sz="1200">
                <a:solidFill>
                  <a:schemeClr val="tx1"/>
                </a:solidFill>
                <a:latin typeface="Times New Roman" pitchFamily="18" charset="0"/>
              </a:defRPr>
            </a:lvl8pPr>
            <a:lvl9pPr marL="3886200" indent="-228600" eaLnBrk="0" fontAlgn="base" hangingPunct="0">
              <a:spcBef>
                <a:spcPct val="30000"/>
              </a:spcBef>
              <a:spcAft>
                <a:spcPct val="0"/>
              </a:spcAft>
              <a:defRPr kumimoji="1" sz="1200">
                <a:solidFill>
                  <a:schemeClr val="tx1"/>
                </a:solidFill>
                <a:latin typeface="Times New Roman" pitchFamily="18" charset="0"/>
              </a:defRPr>
            </a:lvl9pPr>
          </a:lstStyle>
          <a:p>
            <a:pPr eaLnBrk="1" hangingPunct="1">
              <a:spcBef>
                <a:spcPct val="0"/>
              </a:spcBef>
            </a:pPr>
            <a:fld id="{592B90C5-2484-4E78-AF89-29436214F3A7}" type="slidenum">
              <a:rPr kumimoji="0" lang="en-US" altLang="en-US" smtClean="0"/>
              <a:pPr eaLnBrk="1" hangingPunct="1">
                <a:spcBef>
                  <a:spcPct val="0"/>
                </a:spcBef>
              </a:pPr>
              <a:t>24</a:t>
            </a:fld>
            <a:endParaRPr kumimoji="0" lang="en-US" altLang="en-US"/>
          </a:p>
        </p:txBody>
      </p:sp>
    </p:spTree>
    <p:extLst>
      <p:ext uri="{BB962C8B-B14F-4D97-AF65-F5344CB8AC3E}">
        <p14:creationId xmlns:p14="http://schemas.microsoft.com/office/powerpoint/2010/main" val="16497699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00CC56B9-A237-497B-8A8E-F15C99210484}" type="slidenum">
              <a:rPr lang="en-US" smtClean="0">
                <a:solidFill>
                  <a:prstClr val="black"/>
                </a:solidFill>
                <a:latin typeface="Arial" pitchFamily="34" charset="0"/>
              </a:rPr>
              <a:pPr/>
              <a:t>27</a:t>
            </a:fld>
            <a:endParaRPr lang="en-US">
              <a:solidFill>
                <a:prstClr val="black"/>
              </a:solidFill>
              <a:latin typeface="Arial" pitchFamily="34" charset="0"/>
            </a:endParaRPr>
          </a:p>
        </p:txBody>
      </p:sp>
      <p:sp>
        <p:nvSpPr>
          <p:cNvPr id="97283" name="Rectangle 2"/>
          <p:cNvSpPr>
            <a:spLocks noGrp="1" noRot="1" noChangeAspect="1" noChangeArrowheads="1" noTextEdit="1"/>
          </p:cNvSpPr>
          <p:nvPr>
            <p:ph type="sldImg"/>
          </p:nvPr>
        </p:nvSpPr>
        <p:spPr>
          <a:xfrm>
            <a:off x="1144588" y="687388"/>
            <a:ext cx="4570412" cy="3427412"/>
          </a:xfrm>
          <a:ln/>
        </p:spPr>
      </p:sp>
      <p:sp>
        <p:nvSpPr>
          <p:cNvPr id="97284" name="Rectangle 3"/>
          <p:cNvSpPr>
            <a:spLocks noGrp="1" noChangeArrowheads="1"/>
          </p:cNvSpPr>
          <p:nvPr>
            <p:ph type="body" idx="1"/>
          </p:nvPr>
        </p:nvSpPr>
        <p:spPr>
          <a:xfrm>
            <a:off x="914400" y="4344988"/>
            <a:ext cx="5029200" cy="4111625"/>
          </a:xfrm>
          <a:noFill/>
          <a:ln/>
        </p:spPr>
        <p:txBody>
          <a:bodyPr/>
          <a:lstStyle/>
          <a:p>
            <a:pPr eaLnBrk="1" hangingPunct="1"/>
            <a:r>
              <a:rPr lang="en-US">
                <a:latin typeface="Arial" pitchFamily="34" charset="0"/>
              </a:rPr>
              <a:t>As part of the MU study, they estimated how long portions of the field might go without receiving manure.  In continuous grazing, parts of the pasture will only receive manure from the cattle every 27 years.  In other words portions of the pasture only receive fertilizer every 27 years.  Intensive grazing can reduce this to every 2 years</a:t>
            </a:r>
          </a:p>
          <a:p>
            <a:pPr eaLnBrk="1" hangingPunct="1"/>
            <a:endParaRPr lang="en-US">
              <a:latin typeface="Arial" pitchFamily="34" charset="0"/>
            </a:endParaRPr>
          </a:p>
          <a:p>
            <a:pPr eaLnBrk="1" hangingPunct="1"/>
            <a:r>
              <a:rPr lang="en-US">
                <a:latin typeface="Arial" pitchFamily="34" charset="0"/>
              </a:rPr>
              <a:t>There is no data for more than</a:t>
            </a:r>
            <a:r>
              <a:rPr lang="en-US" baseline="0">
                <a:latin typeface="Arial" pitchFamily="34" charset="0"/>
              </a:rPr>
              <a:t> once per day</a:t>
            </a:r>
            <a:endParaRPr lang="en-US">
              <a:latin typeface="Arial" pitchFamily="34" charset="0"/>
            </a:endParaRPr>
          </a:p>
        </p:txBody>
      </p:sp>
    </p:spTree>
    <p:extLst>
      <p:ext uri="{BB962C8B-B14F-4D97-AF65-F5344CB8AC3E}">
        <p14:creationId xmlns:p14="http://schemas.microsoft.com/office/powerpoint/2010/main" val="25159842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a:solidFill>
                  <a:srgbClr val="76923C"/>
                </a:solidFill>
                <a:effectLst/>
                <a:latin typeface="Segoe UI Semibold" panose="020B0702040204020203" pitchFamily="34" charset="0"/>
                <a:ea typeface="Century Schoolbook" panose="02040604050505020304" pitchFamily="18" charset="0"/>
                <a:cs typeface="Century Schoolbook" panose="02040604050505020304" pitchFamily="18" charset="0"/>
              </a:rPr>
              <a:t>Grazing and Hay Feeding Strategies </a:t>
            </a:r>
            <a:r>
              <a:rPr lang="en-US" sz="1800" b="1">
                <a:effectLst/>
                <a:latin typeface="Segoe UI Semibold" panose="020B0702040204020203" pitchFamily="34" charset="0"/>
                <a:ea typeface="Century Schoolbook" panose="02040604050505020304" pitchFamily="18" charset="0"/>
                <a:cs typeface="Century Schoolbook" panose="02040604050505020304" pitchFamily="18" charset="0"/>
              </a:rPr>
              <a:t>- </a:t>
            </a:r>
            <a:r>
              <a:rPr lang="en-US" sz="1800">
                <a:effectLst/>
                <a:latin typeface="Times New Roman" panose="02020603050405020304" pitchFamily="18" charset="0"/>
                <a:ea typeface="Century Schoolbook" panose="02040604050505020304" pitchFamily="18" charset="0"/>
                <a:cs typeface="Century Schoolbook" panose="02040604050505020304" pitchFamily="18" charset="0"/>
              </a:rPr>
              <a:t>significantly influence plant cover, soil residue, diversity, compaction, roots, soil color, and life. Proper plant community management is the best strategy for maintaining the benefits of the soil food web. Plant production and the supply of organic matter can be maintained or enhanced by timely grazing, the proper frequency of grazing, and control of the amount of vegetation removed and residue maintained. Balancing forage availability with stocking rate (Carrying Capacity) is critical in improving soil organism habitat. Grazing is a disturbance, but it's best to minimize disturbance by practicing short-duration grazing. Perennial plants benefit from a periodic reset while maintaining carbohydrate reserves for regrowth. </a:t>
            </a:r>
            <a:endParaRPr lang="en-US" sz="1800">
              <a:effectLst/>
              <a:latin typeface="Century Schoolbook" panose="02040604050505020304" pitchFamily="18" charset="0"/>
              <a:ea typeface="Century Schoolbook" panose="02040604050505020304" pitchFamily="18" charset="0"/>
              <a:cs typeface="Century Schoolbook" panose="02040604050505020304" pitchFamily="18" charset="0"/>
            </a:endParaRPr>
          </a:p>
          <a:p>
            <a:pPr marL="0" marR="0">
              <a:spcBef>
                <a:spcPts val="0"/>
              </a:spcBef>
              <a:spcAft>
                <a:spcPts val="0"/>
              </a:spcAft>
            </a:pPr>
            <a:r>
              <a:rPr lang="en-US" sz="1800">
                <a:effectLst/>
                <a:latin typeface="Times New Roman" panose="02020603050405020304" pitchFamily="18" charset="0"/>
                <a:ea typeface="Century Schoolbook" panose="02040604050505020304" pitchFamily="18" charset="0"/>
                <a:cs typeface="Century Schoolbook" panose="02040604050505020304" pitchFamily="18" charset="0"/>
              </a:rPr>
              <a:t> </a:t>
            </a:r>
            <a:endParaRPr lang="en-US" sz="1800">
              <a:effectLst/>
              <a:latin typeface="Century Schoolbook" panose="02040604050505020304" pitchFamily="18" charset="0"/>
              <a:ea typeface="Century Schoolbook" panose="02040604050505020304" pitchFamily="18" charset="0"/>
              <a:cs typeface="Century Schoolbook" panose="02040604050505020304" pitchFamily="18" charset="0"/>
            </a:endParaRPr>
          </a:p>
          <a:p>
            <a:pPr marL="0" marR="0">
              <a:spcBef>
                <a:spcPts val="0"/>
              </a:spcBef>
              <a:spcAft>
                <a:spcPts val="0"/>
              </a:spcAft>
            </a:pPr>
            <a:r>
              <a:rPr lang="en-US" sz="1800">
                <a:effectLst/>
                <a:latin typeface="Times New Roman" panose="02020603050405020304" pitchFamily="18" charset="0"/>
                <a:ea typeface="Century Schoolbook" panose="02040604050505020304" pitchFamily="18" charset="0"/>
                <a:cs typeface="Century Schoolbook" panose="02040604050505020304" pitchFamily="18" charset="0"/>
              </a:rPr>
              <a:t>In an overgrazed plant community, reducing surface plant material, residue, and roots will produce less food for soil organisms. As biological activity decreases, a downward spiral of the critical functions of soil organisms results in a lower organic matter content. Overgrazing impedes nutrient cycling, water infiltration, and storage, creating stress on the soil, plant, animals, and human resources.</a:t>
            </a:r>
            <a:endParaRPr lang="en-US" sz="1800">
              <a:effectLst/>
              <a:latin typeface="Century Schoolbook" panose="02040604050505020304" pitchFamily="18" charset="0"/>
              <a:ea typeface="Century Schoolbook" panose="02040604050505020304" pitchFamily="18" charset="0"/>
              <a:cs typeface="Century Schoolbook" panose="02040604050505020304" pitchFamily="18" charset="0"/>
            </a:endParaRPr>
          </a:p>
          <a:p>
            <a:pPr marL="0" marR="0">
              <a:spcBef>
                <a:spcPts val="0"/>
              </a:spcBef>
              <a:spcAft>
                <a:spcPts val="0"/>
              </a:spcAft>
            </a:pPr>
            <a:r>
              <a:rPr lang="en-US" sz="1800">
                <a:effectLst/>
                <a:latin typeface="Times New Roman" panose="02020603050405020304" pitchFamily="18" charset="0"/>
                <a:ea typeface="Century Schoolbook" panose="02040604050505020304" pitchFamily="18" charset="0"/>
                <a:cs typeface="Century Schoolbook" panose="02040604050505020304" pitchFamily="18" charset="0"/>
              </a:rPr>
              <a:t> </a:t>
            </a:r>
            <a:endParaRPr lang="en-US" sz="1800">
              <a:effectLst/>
              <a:latin typeface="Century Schoolbook" panose="02040604050505020304" pitchFamily="18" charset="0"/>
              <a:ea typeface="Century Schoolbook" panose="02040604050505020304" pitchFamily="18" charset="0"/>
              <a:cs typeface="Century Schoolbook" panose="02040604050505020304" pitchFamily="18" charset="0"/>
            </a:endParaRPr>
          </a:p>
          <a:p>
            <a:pPr marL="0" marR="0">
              <a:spcBef>
                <a:spcPts val="0"/>
              </a:spcBef>
              <a:spcAft>
                <a:spcPts val="0"/>
              </a:spcAft>
            </a:pPr>
            <a:r>
              <a:rPr lang="en-US" sz="1800">
                <a:effectLst/>
                <a:latin typeface="Times New Roman" panose="02020603050405020304" pitchFamily="18" charset="0"/>
                <a:ea typeface="Century Schoolbook" panose="02040604050505020304" pitchFamily="18" charset="0"/>
                <a:cs typeface="Century Schoolbook" panose="02040604050505020304" pitchFamily="18" charset="0"/>
              </a:rPr>
              <a:t>Soil and plant communities not managed for soil habitat can be improved by longer recovery times, leaving significant residual plant matter and balancing soil nutrients. Plant diversity, including legumes, is significant in initiating soil health. Organic sources of nutrients are preferred; however, inorganic nutrients, when needed, are better than not applying them. Other alternatives to address nutrient imbalances are unrolling hay and high-density, short-duration grazing. Unrolling hay lowers the impact on the soil by spreading the cattle out, reducing mud while improving manure (nutrient) and residue (litter) distribution. Bale Grazing is another feeding option realizing that pasture renovation with seed will likely be needed after bale grazing. Feeding hay in a new location every feeding is a good practice to distribute urine and manure. </a:t>
            </a:r>
            <a:endParaRPr lang="en-US" sz="1800">
              <a:effectLst/>
              <a:latin typeface="Century Schoolbook" panose="02040604050505020304" pitchFamily="18" charset="0"/>
              <a:ea typeface="Century Schoolbook" panose="02040604050505020304" pitchFamily="18" charset="0"/>
              <a:cs typeface="Century Schoolbook" panose="02040604050505020304" pitchFamily="18" charset="0"/>
            </a:endParaRPr>
          </a:p>
          <a:p>
            <a:pPr marL="0" marR="0">
              <a:spcBef>
                <a:spcPts val="0"/>
              </a:spcBef>
              <a:spcAft>
                <a:spcPts val="0"/>
              </a:spcAft>
            </a:pPr>
            <a:r>
              <a:rPr lang="en-US" sz="1800">
                <a:effectLst/>
                <a:latin typeface="Times New Roman" panose="02020603050405020304" pitchFamily="18" charset="0"/>
                <a:ea typeface="Century Schoolbook" panose="02040604050505020304" pitchFamily="18" charset="0"/>
                <a:cs typeface="Century Schoolbook" panose="02040604050505020304" pitchFamily="18" charset="0"/>
              </a:rPr>
              <a:t> </a:t>
            </a:r>
            <a:endParaRPr lang="en-US" sz="1800">
              <a:effectLst/>
              <a:latin typeface="Century Schoolbook" panose="02040604050505020304" pitchFamily="18" charset="0"/>
              <a:ea typeface="Century Schoolbook" panose="02040604050505020304" pitchFamily="18" charset="0"/>
              <a:cs typeface="Century Schoolbook" panose="02040604050505020304" pitchFamily="18" charset="0"/>
            </a:endParaRPr>
          </a:p>
          <a:p>
            <a:pPr marL="0" marR="0">
              <a:spcBef>
                <a:spcPts val="0"/>
              </a:spcBef>
              <a:spcAft>
                <a:spcPts val="0"/>
              </a:spcAft>
            </a:pPr>
            <a:r>
              <a:rPr lang="en-US" sz="1800">
                <a:solidFill>
                  <a:srgbClr val="000000"/>
                </a:solidFill>
                <a:effectLst/>
                <a:latin typeface="Times New Roman" panose="02020603050405020304" pitchFamily="18" charset="0"/>
                <a:ea typeface="Century Schoolbook" panose="02040604050505020304" pitchFamily="18" charset="0"/>
                <a:cs typeface="Century Schoolbook" panose="02040604050505020304" pitchFamily="18" charset="0"/>
              </a:rPr>
              <a:t>Plant communities with a dense canopy of vegetation maintained will have increased moisture and more stable soil temperature resulting in increased soil biota habitat, less residue, and decreased plant diversity. Less residue is due to soil life-consuming residue and faster decomposition rate. A full canopy of plants shades out other plants, decreasing diversity. </a:t>
            </a:r>
          </a:p>
          <a:p>
            <a:pPr marL="0" marR="0">
              <a:spcBef>
                <a:spcPts val="0"/>
              </a:spcBef>
              <a:spcAft>
                <a:spcPts val="0"/>
              </a:spcAft>
            </a:pPr>
            <a:endParaRPr lang="en-US" sz="1800">
              <a:solidFill>
                <a:srgbClr val="000000"/>
              </a:solidFill>
              <a:effectLst/>
              <a:latin typeface="Times New Roman" panose="02020603050405020304" pitchFamily="18" charset="0"/>
              <a:ea typeface="Century Schoolbook" panose="02040604050505020304" pitchFamily="18" charset="0"/>
              <a:cs typeface="Century Schoolbook" panose="02040604050505020304" pitchFamily="18" charset="0"/>
            </a:endParaRPr>
          </a:p>
          <a:p>
            <a:pPr marL="0" marR="0">
              <a:spcBef>
                <a:spcPts val="0"/>
              </a:spcBef>
              <a:spcAft>
                <a:spcPts val="0"/>
              </a:spcAft>
            </a:pPr>
            <a:r>
              <a:rPr lang="en-US" sz="1800">
                <a:solidFill>
                  <a:srgbClr val="000000"/>
                </a:solidFill>
                <a:effectLst/>
                <a:latin typeface="Times New Roman" panose="02020603050405020304" pitchFamily="18" charset="0"/>
                <a:ea typeface="Century Schoolbook" panose="02040604050505020304" pitchFamily="18" charset="0"/>
                <a:cs typeface="Century Schoolbook" panose="02040604050505020304" pitchFamily="18" charset="0"/>
              </a:rPr>
              <a:t>Epigenetics is a how we can change genetic expression through management. </a:t>
            </a:r>
          </a:p>
          <a:p>
            <a:pPr marL="0" marR="0">
              <a:spcBef>
                <a:spcPts val="0"/>
              </a:spcBef>
              <a:spcAft>
                <a:spcPts val="0"/>
              </a:spcAft>
            </a:pPr>
            <a:endParaRPr lang="en-US" sz="1800">
              <a:solidFill>
                <a:srgbClr val="000000"/>
              </a:solidFill>
              <a:effectLst/>
              <a:latin typeface="Times New Roman" panose="02020603050405020304" pitchFamily="18" charset="0"/>
              <a:ea typeface="Century Schoolbook" panose="02040604050505020304" pitchFamily="18" charset="0"/>
              <a:cs typeface="Century Schoolbook" panose="02040604050505020304" pitchFamily="18" charset="0"/>
            </a:endParaRPr>
          </a:p>
          <a:p>
            <a:pPr marL="0" marR="0">
              <a:spcBef>
                <a:spcPts val="0"/>
              </a:spcBef>
              <a:spcAft>
                <a:spcPts val="0"/>
              </a:spcAft>
            </a:pPr>
            <a:r>
              <a:rPr lang="en-US" sz="1800">
                <a:solidFill>
                  <a:srgbClr val="000000"/>
                </a:solidFill>
                <a:effectLst/>
                <a:latin typeface="Times New Roman" panose="02020603050405020304" pitchFamily="18" charset="0"/>
                <a:ea typeface="Century Schoolbook" panose="02040604050505020304" pitchFamily="18" charset="0"/>
                <a:cs typeface="Century Schoolbook" panose="02040604050505020304" pitchFamily="18" charset="0"/>
              </a:rPr>
              <a:t>Picture is high density (300,000 lb./ac) grazing multi-species of cattle and sheep.</a:t>
            </a:r>
            <a:endParaRPr lang="en-US" sz="1800">
              <a:effectLst/>
              <a:latin typeface="Century Schoolbook" panose="02040604050505020304" pitchFamily="18" charset="0"/>
              <a:ea typeface="Century Schoolbook" panose="02040604050505020304" pitchFamily="18" charset="0"/>
              <a:cs typeface="Century Schoolbook" panose="02040604050505020304" pitchFamily="18" charset="0"/>
            </a:endParaRPr>
          </a:p>
          <a:p>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31</a:t>
            </a:fld>
            <a:endParaRPr lang="en-US"/>
          </a:p>
        </p:txBody>
      </p:sp>
    </p:spTree>
    <p:extLst>
      <p:ext uri="{BB962C8B-B14F-4D97-AF65-F5344CB8AC3E}">
        <p14:creationId xmlns:p14="http://schemas.microsoft.com/office/powerpoint/2010/main" val="22112817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age_Pictur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AD0AA8-E444-47EF-89E5-736BB9B92D2D}"/>
              </a:ext>
            </a:extLst>
          </p:cNvPr>
          <p:cNvSpPr/>
          <p:nvPr userDrawn="1"/>
        </p:nvSpPr>
        <p:spPr>
          <a:xfrm>
            <a:off x="2" y="1255271"/>
            <a:ext cx="4524657" cy="4114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Rectangle 2">
            <a:extLst>
              <a:ext uri="{FF2B5EF4-FFF2-40B4-BE49-F238E27FC236}">
                <a16:creationId xmlns:a16="http://schemas.microsoft.com/office/drawing/2014/main" id="{097CE488-345B-4087-B356-7841365FD68C}"/>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le 3">
            <a:extLst>
              <a:ext uri="{FF2B5EF4-FFF2-40B4-BE49-F238E27FC236}">
                <a16:creationId xmlns:a16="http://schemas.microsoft.com/office/drawing/2014/main" id="{83A83115-0EE0-4DD7-9EE2-BAE89C704D0C}"/>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Rectangle 4">
            <a:extLst>
              <a:ext uri="{FF2B5EF4-FFF2-40B4-BE49-F238E27FC236}">
                <a16:creationId xmlns:a16="http://schemas.microsoft.com/office/drawing/2014/main" id="{46266056-6F28-4FC4-A607-F9B804CA0388}"/>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Picture Placeholder 1">
            <a:extLst>
              <a:ext uri="{FF2B5EF4-FFF2-40B4-BE49-F238E27FC236}">
                <a16:creationId xmlns:a16="http://schemas.microsoft.com/office/drawing/2014/main" id="{C97D9E10-36DF-43A3-9452-DE4CDD54F665}"/>
              </a:ext>
            </a:extLst>
          </p:cNvPr>
          <p:cNvSpPr>
            <a:spLocks noGrp="1"/>
          </p:cNvSpPr>
          <p:nvPr>
            <p:ph type="pic" sz="quarter" idx="10"/>
          </p:nvPr>
        </p:nvSpPr>
        <p:spPr>
          <a:xfrm>
            <a:off x="2" y="1255713"/>
            <a:ext cx="4524375" cy="4113212"/>
          </a:xfrm>
          <a:prstGeom prst="rect">
            <a:avLst/>
          </a:prstGeom>
        </p:spPr>
        <p:txBody>
          <a:bodyPr anchor="ctr"/>
          <a:lstStyle>
            <a:lvl1pPr marL="0" indent="0" algn="ctr">
              <a:buNone/>
              <a:defRPr/>
            </a:lvl1pPr>
          </a:lstStyle>
          <a:p>
            <a:r>
              <a:rPr lang="en-US"/>
              <a:t>Click icon to add picture</a:t>
            </a:r>
          </a:p>
        </p:txBody>
      </p:sp>
      <p:sp>
        <p:nvSpPr>
          <p:cNvPr id="8" name="Picture Placeholder 2">
            <a:extLst>
              <a:ext uri="{FF2B5EF4-FFF2-40B4-BE49-F238E27FC236}">
                <a16:creationId xmlns:a16="http://schemas.microsoft.com/office/drawing/2014/main" id="{CCE8192B-B4FF-4B3E-A295-05E256A8B953}"/>
              </a:ext>
            </a:extLst>
          </p:cNvPr>
          <p:cNvSpPr>
            <a:spLocks noGrp="1"/>
          </p:cNvSpPr>
          <p:nvPr>
            <p:ph type="pic" sz="quarter" idx="11"/>
          </p:nvPr>
        </p:nvSpPr>
        <p:spPr>
          <a:xfrm>
            <a:off x="4668881" y="1255271"/>
            <a:ext cx="2176947" cy="2047712"/>
          </a:xfrm>
          <a:prstGeom prst="rect">
            <a:avLst/>
          </a:prstGeom>
        </p:spPr>
        <p:txBody>
          <a:bodyPr anchor="ctr"/>
          <a:lstStyle>
            <a:lvl1pPr marL="0" indent="0" algn="ctr">
              <a:buNone/>
              <a:defRPr/>
            </a:lvl1pPr>
          </a:lstStyle>
          <a:p>
            <a:r>
              <a:rPr lang="en-US"/>
              <a:t>Click icon to add picture</a:t>
            </a:r>
          </a:p>
        </p:txBody>
      </p:sp>
      <p:sp>
        <p:nvSpPr>
          <p:cNvPr id="9" name="Picture Placeholder 3">
            <a:extLst>
              <a:ext uri="{FF2B5EF4-FFF2-40B4-BE49-F238E27FC236}">
                <a16:creationId xmlns:a16="http://schemas.microsoft.com/office/drawing/2014/main" id="{095BC4A1-8F6A-474B-A40F-E9BC331AA982}"/>
              </a:ext>
            </a:extLst>
          </p:cNvPr>
          <p:cNvSpPr>
            <a:spLocks noGrp="1"/>
          </p:cNvSpPr>
          <p:nvPr>
            <p:ph type="pic" sz="quarter" idx="12"/>
          </p:nvPr>
        </p:nvSpPr>
        <p:spPr>
          <a:xfrm>
            <a:off x="6990048" y="1255714"/>
            <a:ext cx="2153952" cy="2047270"/>
          </a:xfrm>
          <a:prstGeom prst="rect">
            <a:avLst/>
          </a:prstGeom>
        </p:spPr>
        <p:txBody>
          <a:bodyPr anchor="ctr"/>
          <a:lstStyle>
            <a:lvl1pPr marL="0" indent="0" algn="ctr">
              <a:buNone/>
              <a:defRPr/>
            </a:lvl1pPr>
          </a:lstStyle>
          <a:p>
            <a:r>
              <a:rPr lang="en-US"/>
              <a:t>Click icon to add picture</a:t>
            </a:r>
          </a:p>
        </p:txBody>
      </p:sp>
      <p:sp>
        <p:nvSpPr>
          <p:cNvPr id="10" name="Picture Placeholder 4">
            <a:extLst>
              <a:ext uri="{FF2B5EF4-FFF2-40B4-BE49-F238E27FC236}">
                <a16:creationId xmlns:a16="http://schemas.microsoft.com/office/drawing/2014/main" id="{FB2332BB-BA4A-47D7-A477-91535F93F46C}"/>
              </a:ext>
            </a:extLst>
          </p:cNvPr>
          <p:cNvSpPr>
            <a:spLocks noGrp="1"/>
          </p:cNvSpPr>
          <p:nvPr>
            <p:ph type="pic" sz="quarter" idx="13"/>
          </p:nvPr>
        </p:nvSpPr>
        <p:spPr>
          <a:xfrm>
            <a:off x="4668881" y="3495284"/>
            <a:ext cx="4475121" cy="1873645"/>
          </a:xfrm>
          <a:prstGeom prst="rect">
            <a:avLst/>
          </a:prstGeom>
        </p:spPr>
        <p:txBody>
          <a:bodyPr anchor="ctr"/>
          <a:lstStyle>
            <a:lvl1pPr marL="0" indent="0" algn="ctr">
              <a:buNone/>
              <a:defRPr/>
            </a:lvl1pPr>
          </a:lstStyle>
          <a:p>
            <a:r>
              <a:rPr lang="en-US"/>
              <a:t>Click icon to add picture</a:t>
            </a:r>
          </a:p>
        </p:txBody>
      </p:sp>
      <p:pic>
        <p:nvPicPr>
          <p:cNvPr id="13" name="Picture 12">
            <a:extLst>
              <a:ext uri="{FF2B5EF4-FFF2-40B4-BE49-F238E27FC236}">
                <a16:creationId xmlns:a16="http://schemas.microsoft.com/office/drawing/2014/main" id="{E089B2D9-B0F5-4CEB-8BA0-950F9B843EAA}"/>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
        <p:nvSpPr>
          <p:cNvPr id="6" name="Title Placeholder">
            <a:extLst>
              <a:ext uri="{FF2B5EF4-FFF2-40B4-BE49-F238E27FC236}">
                <a16:creationId xmlns:a16="http://schemas.microsoft.com/office/drawing/2014/main" id="{1ED9A527-BAED-61BF-6E91-7A7A549C0D53}"/>
              </a:ext>
            </a:extLst>
          </p:cNvPr>
          <p:cNvSpPr>
            <a:spLocks noGrp="1"/>
          </p:cNvSpPr>
          <p:nvPr>
            <p:ph sz="quarter" idx="14" hasCustomPrompt="1"/>
          </p:nvPr>
        </p:nvSpPr>
        <p:spPr>
          <a:xfrm>
            <a:off x="97197" y="1685125"/>
            <a:ext cx="4121512" cy="1810154"/>
          </a:xfrm>
          <a:prstGeom prst="rect">
            <a:avLst/>
          </a:prstGeom>
        </p:spPr>
        <p:txBody>
          <a:bodyPr/>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Title of Presentation</a:t>
            </a:r>
          </a:p>
        </p:txBody>
      </p:sp>
      <p:sp>
        <p:nvSpPr>
          <p:cNvPr id="11" name="Title Placeholder">
            <a:extLst>
              <a:ext uri="{FF2B5EF4-FFF2-40B4-BE49-F238E27FC236}">
                <a16:creationId xmlns:a16="http://schemas.microsoft.com/office/drawing/2014/main" id="{6262340B-7AE3-4D09-8B54-07D54060CA41}"/>
              </a:ext>
            </a:extLst>
          </p:cNvPr>
          <p:cNvSpPr>
            <a:spLocks noGrp="1"/>
          </p:cNvSpPr>
          <p:nvPr>
            <p:ph sz="quarter" idx="15" hasCustomPrompt="1"/>
          </p:nvPr>
        </p:nvSpPr>
        <p:spPr>
          <a:xfrm>
            <a:off x="166573" y="5592249"/>
            <a:ext cx="8437100" cy="475666"/>
          </a:xfrm>
          <a:prstGeom prst="rect">
            <a:avLst/>
          </a:prstGeom>
        </p:spPr>
        <p:txBody>
          <a:bodyPr/>
          <a:lstStyle>
            <a:lvl1pPr marL="0" indent="0">
              <a:lnSpc>
                <a:spcPct val="108000"/>
              </a:lnSpc>
              <a:buNone/>
              <a:defRPr sz="2025" b="1">
                <a:solidFill>
                  <a:schemeClr val="accent6">
                    <a:lumMod val="60000"/>
                    <a:lumOff val="40000"/>
                  </a:schemeClr>
                </a:solidFill>
                <a:latin typeface="+mj-lt"/>
                <a:ea typeface="Open Sans" panose="020B0606030504020204" pitchFamily="34" charset="0"/>
                <a:cs typeface="Open Sans" panose="020B0606030504020204" pitchFamily="34" charset="0"/>
              </a:defRPr>
            </a:lvl1pPr>
          </a:lstStyle>
          <a:p>
            <a:pPr lvl="0"/>
            <a:r>
              <a:rPr lang="en-US" dirty="0"/>
              <a:t>Authors/Presenters &amp; Contact Info</a:t>
            </a:r>
          </a:p>
        </p:txBody>
      </p:sp>
    </p:spTree>
    <p:extLst>
      <p:ext uri="{BB962C8B-B14F-4D97-AF65-F5344CB8AC3E}">
        <p14:creationId xmlns:p14="http://schemas.microsoft.com/office/powerpoint/2010/main" val="2854203068"/>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221971"/>
            <a:ext cx="3886200" cy="4954992"/>
          </a:xfrm>
        </p:spPr>
        <p:txBody>
          <a:bodyPr/>
          <a:lstStyle/>
          <a:p>
            <a:pPr lvl="0"/>
            <a:r>
              <a:rPr lang="en-US"/>
              <a:t>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629150" y="1221971"/>
            <a:ext cx="3886200" cy="4954992"/>
          </a:xfrm>
        </p:spPr>
        <p:txBody>
          <a:bodyPr/>
          <a:lstStyle/>
          <a:p>
            <a:pPr lvl="0"/>
            <a:r>
              <a:rPr lang="en-US"/>
              <a:t>Edit Master text styles</a:t>
            </a:r>
          </a:p>
          <a:p>
            <a:pPr lvl="1"/>
            <a:r>
              <a:rPr lang="en-US"/>
              <a:t>Second level</a:t>
            </a:r>
          </a:p>
          <a:p>
            <a:pPr lvl="2"/>
            <a:r>
              <a:rPr lang="en-US"/>
              <a:t>Third level</a:t>
            </a:r>
          </a:p>
        </p:txBody>
      </p:sp>
      <p:sp>
        <p:nvSpPr>
          <p:cNvPr id="6" name="Footer Placeholder 5"/>
          <p:cNvSpPr>
            <a:spLocks noGrp="1"/>
          </p:cNvSpPr>
          <p:nvPr>
            <p:ph type="ftr" sz="quarter" idx="11"/>
          </p:nvPr>
        </p:nvSpPr>
        <p:spPr/>
        <p:txBody>
          <a:bodyPr/>
          <a:lstStyle/>
          <a:p>
            <a:r>
              <a:rPr lang="en-US"/>
              <a:t>NRCS | SHD | Grazing Cropland and Grassland | v2.3</a:t>
            </a:r>
          </a:p>
        </p:txBody>
      </p:sp>
    </p:spTree>
    <p:extLst>
      <p:ext uri="{BB962C8B-B14F-4D97-AF65-F5344CB8AC3E}">
        <p14:creationId xmlns:p14="http://schemas.microsoft.com/office/powerpoint/2010/main" val="848632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NRCS | SHD | Grazing Cropland and Grassland | v2.3</a:t>
            </a:r>
          </a:p>
        </p:txBody>
      </p:sp>
    </p:spTree>
    <p:extLst>
      <p:ext uri="{BB962C8B-B14F-4D97-AF65-F5344CB8AC3E}">
        <p14:creationId xmlns:p14="http://schemas.microsoft.com/office/powerpoint/2010/main" val="10821415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NRCS | SHD | Grazing Cropland and Grassland | v2.3</a:t>
            </a:r>
          </a:p>
        </p:txBody>
      </p:sp>
    </p:spTree>
    <p:extLst>
      <p:ext uri="{BB962C8B-B14F-4D97-AF65-F5344CB8AC3E}">
        <p14:creationId xmlns:p14="http://schemas.microsoft.com/office/powerpoint/2010/main" val="5853848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13BD7-48CC-9197-C23D-1245A3F0065F}"/>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AD909DF-86E7-E482-DAC0-415A23675DDC}"/>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0A8EE140-DC4B-7FBF-8EC0-895104486DDE}"/>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9834F10-68E2-12D2-3CB0-0D5E20CE6058}"/>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4606A4F-5E25-B1D4-0D3C-2B931532084F}"/>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D57F8EA-1FAF-1FCD-2EFB-BFFBCB032F67}"/>
              </a:ext>
            </a:extLst>
          </p:cNvPr>
          <p:cNvSpPr>
            <a:spLocks noGrp="1"/>
          </p:cNvSpPr>
          <p:nvPr>
            <p:ph type="dt" sz="half" idx="10"/>
          </p:nvPr>
        </p:nvSpPr>
        <p:spPr/>
        <p:txBody>
          <a:bodyPr/>
          <a:lstStyle/>
          <a:p>
            <a:fld id="{66B7269C-F7F3-481E-89CC-D163D00B8086}" type="datetimeFigureOut">
              <a:rPr lang="en-US" smtClean="0"/>
              <a:t>3/27/2025</a:t>
            </a:fld>
            <a:endParaRPr lang="en-US"/>
          </a:p>
        </p:txBody>
      </p:sp>
      <p:sp>
        <p:nvSpPr>
          <p:cNvPr id="8" name="Footer Placeholder 7">
            <a:extLst>
              <a:ext uri="{FF2B5EF4-FFF2-40B4-BE49-F238E27FC236}">
                <a16:creationId xmlns:a16="http://schemas.microsoft.com/office/drawing/2014/main" id="{3A921164-28CB-63DA-6443-7C8A7C7F9FEA}"/>
              </a:ext>
            </a:extLst>
          </p:cNvPr>
          <p:cNvSpPr>
            <a:spLocks noGrp="1"/>
          </p:cNvSpPr>
          <p:nvPr>
            <p:ph type="ftr" sz="quarter" idx="11"/>
          </p:nvPr>
        </p:nvSpPr>
        <p:spPr/>
        <p:txBody>
          <a:bodyPr/>
          <a:lstStyle/>
          <a:p>
            <a:r>
              <a:rPr lang="en-US"/>
              <a:t>NRCS | SHD | Planning a Cover Crop System | </a:t>
            </a:r>
          </a:p>
        </p:txBody>
      </p:sp>
      <p:sp>
        <p:nvSpPr>
          <p:cNvPr id="9" name="Slide Number Placeholder 8">
            <a:extLst>
              <a:ext uri="{FF2B5EF4-FFF2-40B4-BE49-F238E27FC236}">
                <a16:creationId xmlns:a16="http://schemas.microsoft.com/office/drawing/2014/main" id="{638A7187-32CB-6E2B-EC9A-0613F1116B09}"/>
              </a:ext>
            </a:extLst>
          </p:cNvPr>
          <p:cNvSpPr>
            <a:spLocks noGrp="1"/>
          </p:cNvSpPr>
          <p:nvPr>
            <p:ph type="sldNum" sz="quarter" idx="12"/>
          </p:nvPr>
        </p:nvSpPr>
        <p:spPr/>
        <p:txBody>
          <a:bodyPr/>
          <a:lstStyle/>
          <a:p>
            <a:fld id="{FFBFD1FB-2CEA-4EE4-82FB-31AE2C7B3742}" type="slidenum">
              <a:rPr lang="en-US" smtClean="0"/>
              <a:t>‹#›</a:t>
            </a:fld>
            <a:endParaRPr lang="en-US"/>
          </a:p>
        </p:txBody>
      </p:sp>
    </p:spTree>
    <p:extLst>
      <p:ext uri="{BB962C8B-B14F-4D97-AF65-F5344CB8AC3E}">
        <p14:creationId xmlns:p14="http://schemas.microsoft.com/office/powerpoint/2010/main" val="282386818"/>
      </p:ext>
    </p:extLst>
  </p:cSld>
  <p:clrMapOvr>
    <a:masterClrMapping/>
  </p:clrMapOvr>
  <p:hf sldNum="0" hd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1951342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7182093" y="914400"/>
            <a:ext cx="1733309"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7182093" y="914400"/>
            <a:ext cx="1733309" cy="5219699"/>
          </a:xfrm>
          <a:prstGeom prst="rect">
            <a:avLst/>
          </a:prstGeom>
        </p:spPr>
        <p:txBody>
          <a:bodyPr anchor="ctr"/>
          <a:lstStyle>
            <a:lvl1pPr marL="0" indent="0" algn="ctr">
              <a:buNone/>
              <a:defRPr/>
            </a:lvl1pPr>
          </a:lstStyle>
          <a:p>
            <a:r>
              <a:rPr lang="en-US"/>
              <a:t>Click icon to add picture</a:t>
            </a:r>
          </a:p>
        </p:txBody>
      </p:sp>
      <p:sp>
        <p:nvSpPr>
          <p:cNvPr id="4" name="Content Placeholder 3">
            <a:extLst>
              <a:ext uri="{FF2B5EF4-FFF2-40B4-BE49-F238E27FC236}">
                <a16:creationId xmlns:a16="http://schemas.microsoft.com/office/drawing/2014/main" id="{AB060155-703B-836F-6108-5BC2E11B03F2}"/>
              </a:ext>
            </a:extLst>
          </p:cNvPr>
          <p:cNvSpPr>
            <a:spLocks noGrp="1"/>
          </p:cNvSpPr>
          <p:nvPr>
            <p:ph sz="quarter" idx="13"/>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03719955"/>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ody White 3">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7182093" y="914400"/>
            <a:ext cx="1733309"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7182093" y="914399"/>
            <a:ext cx="1733309" cy="2509020"/>
          </a:xfrm>
          <a:prstGeom prst="rect">
            <a:avLst/>
          </a:prstGeom>
        </p:spPr>
        <p:txBody>
          <a:bodyPr anchor="ctr"/>
          <a:lstStyle>
            <a:lvl1pPr marL="0" indent="0" algn="ctr">
              <a:buNone/>
              <a:defRPr/>
            </a:lvl1pPr>
          </a:lstStyle>
          <a:p>
            <a:r>
              <a:rPr lang="en-US"/>
              <a:t>Click icon to add picture</a:t>
            </a:r>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7182093" y="3615164"/>
            <a:ext cx="1733309"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7182093" y="3615164"/>
            <a:ext cx="1733309" cy="2518941"/>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139325A6-7B98-FADE-D434-B6A2DB8AD5A1}"/>
              </a:ext>
            </a:extLst>
          </p:cNvPr>
          <p:cNvSpPr>
            <a:spLocks noGrp="1"/>
          </p:cNvSpPr>
          <p:nvPr>
            <p:ph sz="quarter" idx="15"/>
          </p:nvPr>
        </p:nvSpPr>
        <p:spPr>
          <a:xfrm>
            <a:off x="377190" y="1627632"/>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6955462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ody White 4">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7182093" y="914401"/>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7182090" y="914402"/>
            <a:ext cx="1733308" cy="1607519"/>
          </a:xfrm>
          <a:prstGeom prst="rect">
            <a:avLst/>
          </a:prstGeom>
        </p:spPr>
        <p:txBody>
          <a:bodyPr anchor="ctr"/>
          <a:lstStyle>
            <a:lvl1pPr marL="0" indent="0" algn="ctr">
              <a:buNone/>
              <a:defRPr/>
            </a:lvl1pPr>
          </a:lstStyle>
          <a:p>
            <a:r>
              <a:rPr lang="en-US"/>
              <a:t>Click icon to add picture</a:t>
            </a:r>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7182093" y="2717079"/>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7182090" y="2713661"/>
            <a:ext cx="1733308" cy="1607519"/>
          </a:xfrm>
          <a:prstGeom prst="rect">
            <a:avLst/>
          </a:prstGeom>
        </p:spPr>
        <p:txBody>
          <a:bodyPr anchor="ctr"/>
          <a:lstStyle>
            <a:lvl1pPr marL="0" indent="0" algn="ctr">
              <a:buNone/>
              <a:defRPr/>
            </a:lvl1pPr>
          </a:lstStyle>
          <a:p>
            <a:r>
              <a:rPr lang="en-US"/>
              <a:t>Click icon to add picture</a:t>
            </a:r>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7182093" y="4523170"/>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7182090" y="4524877"/>
            <a:ext cx="1733308" cy="1607519"/>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BE2B9254-8570-FDC7-4F0A-578AD5E80273}"/>
              </a:ext>
            </a:extLst>
          </p:cNvPr>
          <p:cNvSpPr>
            <a:spLocks noGrp="1"/>
          </p:cNvSpPr>
          <p:nvPr>
            <p:ph sz="quarter" idx="17"/>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87241546"/>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3128570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Body White 1">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F2A1C92-BED5-4889-350B-664F5E52DD1F}"/>
              </a:ext>
            </a:extLst>
          </p:cNvPr>
          <p:cNvSpPr>
            <a:spLocks noGrp="1"/>
          </p:cNvSpPr>
          <p:nvPr>
            <p:ph type="title" hasCustomPrompt="1"/>
          </p:nvPr>
        </p:nvSpPr>
        <p:spPr>
          <a:xfrm>
            <a:off x="150876" y="832105"/>
            <a:ext cx="7886700" cy="629051"/>
          </a:xfrm>
          <a:prstGeom prst="rect">
            <a:avLst/>
          </a:prstGeom>
        </p:spPr>
        <p:txBody>
          <a:bodyPr/>
          <a:lstStyle>
            <a:lvl1pPr>
              <a:lnSpc>
                <a:spcPct val="100000"/>
              </a:lnSpc>
              <a:defRPr sz="3000" b="1">
                <a:solidFill>
                  <a:schemeClr val="accent4"/>
                </a:solidFill>
              </a:defRPr>
            </a:lvl1pPr>
          </a:lstStyle>
          <a:p>
            <a:r>
              <a:rPr lang="en-US" dirty="0"/>
              <a:t>Slide Title</a:t>
            </a:r>
          </a:p>
        </p:txBody>
      </p:sp>
      <p:sp>
        <p:nvSpPr>
          <p:cNvPr id="15" name="Content Placeholder 14">
            <a:extLst>
              <a:ext uri="{FF2B5EF4-FFF2-40B4-BE49-F238E27FC236}">
                <a16:creationId xmlns:a16="http://schemas.microsoft.com/office/drawing/2014/main" id="{0B27EC78-0DDB-B2DE-0DC4-8DABA1A1D219}"/>
              </a:ext>
            </a:extLst>
          </p:cNvPr>
          <p:cNvSpPr>
            <a:spLocks noGrp="1"/>
          </p:cNvSpPr>
          <p:nvPr>
            <p:ph sz="quarter" idx="10"/>
          </p:nvPr>
        </p:nvSpPr>
        <p:spPr>
          <a:xfrm>
            <a:off x="377190" y="1627632"/>
            <a:ext cx="8538210"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10564279"/>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Page No Pictures">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1960165"/>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9ECAB-0E32-67D8-5DE0-8EC43B8B0D5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CA217C9-54AA-C79D-A0B5-01E26F468D9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049FB5-5EDF-9D7A-E757-FC57ED22EC22}"/>
              </a:ext>
            </a:extLst>
          </p:cNvPr>
          <p:cNvSpPr>
            <a:spLocks noGrp="1"/>
          </p:cNvSpPr>
          <p:nvPr>
            <p:ph type="dt" sz="half" idx="10"/>
          </p:nvPr>
        </p:nvSpPr>
        <p:spPr/>
        <p:txBody>
          <a:bodyPr/>
          <a:lstStyle/>
          <a:p>
            <a:fld id="{66B7269C-F7F3-481E-89CC-D163D00B8086}" type="datetimeFigureOut">
              <a:rPr lang="en-US" smtClean="0"/>
              <a:t>3/27/2025</a:t>
            </a:fld>
            <a:endParaRPr lang="en-US"/>
          </a:p>
        </p:txBody>
      </p:sp>
      <p:sp>
        <p:nvSpPr>
          <p:cNvPr id="5" name="Footer Placeholder 4">
            <a:extLst>
              <a:ext uri="{FF2B5EF4-FFF2-40B4-BE49-F238E27FC236}">
                <a16:creationId xmlns:a16="http://schemas.microsoft.com/office/drawing/2014/main" id="{A255C08E-CCBC-D99F-47F1-E452F2D483B6}"/>
              </a:ext>
            </a:extLst>
          </p:cNvPr>
          <p:cNvSpPr>
            <a:spLocks noGrp="1"/>
          </p:cNvSpPr>
          <p:nvPr>
            <p:ph type="ftr" sz="quarter" idx="11"/>
          </p:nvPr>
        </p:nvSpPr>
        <p:spPr/>
        <p:txBody>
          <a:bodyPr/>
          <a:lstStyle/>
          <a:p>
            <a:r>
              <a:rPr lang="en-US"/>
              <a:t>NRCS | SHD | Planning a Cover Crop System | </a:t>
            </a:r>
          </a:p>
        </p:txBody>
      </p:sp>
      <p:sp>
        <p:nvSpPr>
          <p:cNvPr id="6" name="Slide Number Placeholder 5">
            <a:extLst>
              <a:ext uri="{FF2B5EF4-FFF2-40B4-BE49-F238E27FC236}">
                <a16:creationId xmlns:a16="http://schemas.microsoft.com/office/drawing/2014/main" id="{95314229-8F50-45B0-B13B-8B0D8F863C89}"/>
              </a:ext>
            </a:extLst>
          </p:cNvPr>
          <p:cNvSpPr>
            <a:spLocks noGrp="1"/>
          </p:cNvSpPr>
          <p:nvPr>
            <p:ph type="sldNum" sz="quarter" idx="12"/>
          </p:nvPr>
        </p:nvSpPr>
        <p:spPr/>
        <p:txBody>
          <a:bodyPr/>
          <a:lstStyle/>
          <a:p>
            <a:fld id="{FFBFD1FB-2CEA-4EE4-82FB-31AE2C7B3742}" type="slidenum">
              <a:rPr lang="en-US" smtClean="0"/>
              <a:t>‹#›</a:t>
            </a:fld>
            <a:endParaRPr lang="en-US"/>
          </a:p>
        </p:txBody>
      </p:sp>
    </p:spTree>
    <p:extLst>
      <p:ext uri="{BB962C8B-B14F-4D97-AF65-F5344CB8AC3E}">
        <p14:creationId xmlns:p14="http://schemas.microsoft.com/office/powerpoint/2010/main" val="7082047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145" y="0"/>
            <a:ext cx="9142857" cy="3668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350" dirty="0"/>
              <a:t> Module 10 Implementation of Adaptive Grazing Management </a:t>
            </a:r>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0" y="6509513"/>
            <a:ext cx="9142857" cy="3668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accent5"/>
              </a:solidFill>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6234545" y="6478114"/>
            <a:ext cx="2676347" cy="429605"/>
          </a:xfrm>
          <a:prstGeom prst="rect">
            <a:avLst/>
          </a:prstGeom>
          <a:noFill/>
        </p:spPr>
        <p:txBody>
          <a:bodyPr wrap="square" rtlCol="0">
            <a:spAutoFit/>
          </a:bodyPr>
          <a:lstStyle/>
          <a:p>
            <a:pPr algn="ctr">
              <a:spcBef>
                <a:spcPts val="200"/>
              </a:spcBef>
            </a:pPr>
            <a:r>
              <a:rPr lang="en-US" sz="1050" b="1" spc="8" baseline="0" dirty="0">
                <a:solidFill>
                  <a:schemeClr val="bg1"/>
                </a:solidFill>
                <a:latin typeface="Montserrat" pitchFamily="2" charset="0"/>
                <a:ea typeface="Open Sans" panose="020B0606030504020204" pitchFamily="34" charset="0"/>
                <a:cs typeface="Open Sans" panose="020B0606030504020204" pitchFamily="34" charset="0"/>
              </a:rPr>
              <a:t>Soil Health Division </a:t>
            </a:r>
            <a:r>
              <a:rPr lang="en-US" sz="1050" b="1" spc="8" baseline="0" dirty="0">
                <a:solidFill>
                  <a:srgbClr val="FFCB0B"/>
                </a:solidFill>
                <a:latin typeface="Montserrat" pitchFamily="2" charset="0"/>
                <a:ea typeface="Open Sans" panose="020B0606030504020204" pitchFamily="34" charset="0"/>
                <a:cs typeface="Open Sans" panose="020B0606030504020204" pitchFamily="34" charset="0"/>
              </a:rPr>
              <a:t>|</a:t>
            </a:r>
            <a:r>
              <a:rPr lang="en-US" sz="1050" b="1" spc="8" baseline="0" dirty="0">
                <a:solidFill>
                  <a:schemeClr val="bg1"/>
                </a:solidFill>
                <a:latin typeface="Montserrat" pitchFamily="2" charset="0"/>
                <a:ea typeface="Open Sans" panose="020B0606030504020204" pitchFamily="34" charset="0"/>
                <a:cs typeface="Open Sans" panose="020B0606030504020204" pitchFamily="34" charset="0"/>
              </a:rPr>
              <a:t> nrcs.usda.gov</a:t>
            </a:r>
          </a:p>
          <a:p>
            <a:pPr marL="0" marR="0" lvl="0" indent="0" algn="ctr" defTabSz="685783" rtl="0" eaLnBrk="1" fontAlgn="auto" latinLnBrk="0" hangingPunct="1">
              <a:lnSpc>
                <a:spcPct val="100000"/>
              </a:lnSpc>
              <a:spcBef>
                <a:spcPts val="200"/>
              </a:spcBef>
              <a:spcAft>
                <a:spcPts val="0"/>
              </a:spcAft>
              <a:buClrTx/>
              <a:buSzTx/>
              <a:buFontTx/>
              <a:buNone/>
              <a:tabLst/>
              <a:defRPr/>
            </a:pPr>
            <a:r>
              <a:rPr lang="en-US" sz="975" b="1" kern="1200" spc="225" baseline="0" dirty="0">
                <a:solidFill>
                  <a:schemeClr val="bg1"/>
                </a:solidFill>
                <a:latin typeface="Montserrat" pitchFamily="2" charset="0"/>
                <a:ea typeface="Open Sans" panose="020B0606030504020204" pitchFamily="34" charset="0"/>
                <a:cs typeface="Open Sans" panose="020B0606030504020204" pitchFamily="34" charset="0"/>
              </a:rPr>
              <a:t>SCIENCE &amp; TECHNOLOGY</a:t>
            </a:r>
            <a:endParaRPr lang="en-US" sz="975" b="1" dirty="0">
              <a:solidFill>
                <a:schemeClr val="bg1"/>
              </a:solidFill>
              <a:latin typeface="Montserrat" pitchFamily="2" charset="0"/>
              <a:ea typeface="Open Sans" panose="020B0606030504020204" pitchFamily="34" charset="0"/>
              <a:cs typeface="Open Sans" panose="020B0606030504020204" pitchFamily="34" charset="0"/>
            </a:endParaRPr>
          </a:p>
        </p:txBody>
      </p:sp>
      <p:pic>
        <p:nvPicPr>
          <p:cNvPr id="7" name="Picture 6" descr="USDA Natural Resources Conservation Service">
            <a:extLst>
              <a:ext uri="{FF2B5EF4-FFF2-40B4-BE49-F238E27FC236}">
                <a16:creationId xmlns:a16="http://schemas.microsoft.com/office/drawing/2014/main" id="{0B1C69E8-C370-43D8-81AA-AB0119E4CD31}"/>
              </a:ext>
            </a:extLst>
          </p:cNvPr>
          <p:cNvPicPr>
            <a:picLocks noChangeAspect="1"/>
          </p:cNvPicPr>
          <p:nvPr userDrawn="1"/>
        </p:nvPicPr>
        <p:blipFill>
          <a:blip r:embed="rId15"/>
          <a:stretch>
            <a:fillRect/>
          </a:stretch>
        </p:blipFill>
        <p:spPr>
          <a:xfrm>
            <a:off x="223873" y="26703"/>
            <a:ext cx="2463909" cy="313402"/>
          </a:xfrm>
          <a:prstGeom prst="rect">
            <a:avLst/>
          </a:prstGeom>
        </p:spPr>
      </p:pic>
      <p:sp>
        <p:nvSpPr>
          <p:cNvPr id="3" name="FPAC Lockup">
            <a:extLst>
              <a:ext uri="{FF2B5EF4-FFF2-40B4-BE49-F238E27FC236}">
                <a16:creationId xmlns:a16="http://schemas.microsoft.com/office/drawing/2014/main" id="{29017CC6-538A-FD3F-1CFC-7CF628665511}"/>
              </a:ext>
            </a:extLst>
          </p:cNvPr>
          <p:cNvSpPr txBox="1"/>
          <p:nvPr userDrawn="1"/>
        </p:nvSpPr>
        <p:spPr>
          <a:xfrm>
            <a:off x="150936" y="6569193"/>
            <a:ext cx="3906714" cy="253916"/>
          </a:xfrm>
          <a:prstGeom prst="rect">
            <a:avLst/>
          </a:prstGeom>
          <a:noFill/>
        </p:spPr>
        <p:txBody>
          <a:bodyPr wrap="square" rtlCol="0">
            <a:spAutoFit/>
          </a:bodyPr>
          <a:lstStyle/>
          <a:p>
            <a:pPr algn="l">
              <a:spcBef>
                <a:spcPts val="450"/>
              </a:spcBef>
            </a:pPr>
            <a:r>
              <a:rPr lang="en-US" sz="1050" b="1" kern="1200" spc="8" baseline="0" dirty="0">
                <a:solidFill>
                  <a:schemeClr val="bg1"/>
                </a:solidFill>
                <a:latin typeface="Montserrat" pitchFamily="2" charset="0"/>
                <a:ea typeface="Open Sans" panose="020B0606030504020204" pitchFamily="34" charset="0"/>
                <a:cs typeface="Open Sans" panose="020B0606030504020204" pitchFamily="34" charset="0"/>
              </a:rPr>
              <a:t>Managing Pasture and </a:t>
            </a:r>
            <a:r>
              <a:rPr lang="en-US" sz="1050" b="1" kern="1200" spc="8" baseline="0" dirty="0" err="1">
                <a:solidFill>
                  <a:schemeClr val="bg1"/>
                </a:solidFill>
                <a:latin typeface="Montserrat" pitchFamily="2" charset="0"/>
                <a:ea typeface="Open Sans" panose="020B0606030504020204" pitchFamily="34" charset="0"/>
                <a:cs typeface="Open Sans" panose="020B0606030504020204" pitchFamily="34" charset="0"/>
              </a:rPr>
              <a:t>Silvopasture</a:t>
            </a:r>
            <a:r>
              <a:rPr lang="en-US" sz="1050" b="1" kern="1200" spc="8" baseline="0" dirty="0">
                <a:solidFill>
                  <a:schemeClr val="bg1"/>
                </a:solidFill>
                <a:latin typeface="Montserrat" pitchFamily="2" charset="0"/>
                <a:ea typeface="Open Sans" panose="020B0606030504020204" pitchFamily="34" charset="0"/>
                <a:cs typeface="Open Sans" panose="020B0606030504020204" pitchFamily="34" charset="0"/>
              </a:rPr>
              <a:t> for Soil Health</a:t>
            </a:r>
            <a:endParaRPr lang="en-US" sz="900" b="1" dirty="0">
              <a:solidFill>
                <a:schemeClr val="bg1"/>
              </a:solidFill>
              <a:latin typeface="Montserrat" pitchFamily="2"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69656255"/>
      </p:ext>
    </p:extLst>
  </p:cSld>
  <p:clrMap bg1="lt1" tx1="dk1" bg2="lt2" tx2="dk2" accent1="accent1" accent2="accent2" accent3="accent3" accent4="accent4" accent5="accent5" accent6="accent6" hlink="hlink" folHlink="folHlink"/>
  <p:sldLayoutIdLst>
    <p:sldLayoutId id="2147483710" r:id="rId1"/>
    <p:sldLayoutId id="2147483742" r:id="rId2"/>
    <p:sldLayoutId id="2147483735" r:id="rId3"/>
    <p:sldLayoutId id="2147483736" r:id="rId4"/>
    <p:sldLayoutId id="2147483737" r:id="rId5"/>
    <p:sldLayoutId id="2147483722" r:id="rId6"/>
    <p:sldLayoutId id="2147483739" r:id="rId7"/>
    <p:sldLayoutId id="2147483720" r:id="rId8"/>
    <p:sldLayoutId id="2147483743" r:id="rId9"/>
    <p:sldLayoutId id="2147483744" r:id="rId10"/>
    <p:sldLayoutId id="2147483745" r:id="rId11"/>
    <p:sldLayoutId id="2147483746" r:id="rId12"/>
    <p:sldLayoutId id="2147483747" r:id="rId13"/>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4" userDrawn="1">
          <p15:clr>
            <a:srgbClr val="F26B43"/>
          </p15:clr>
        </p15:guide>
        <p15:guide id="2" pos="5616" userDrawn="1">
          <p15:clr>
            <a:srgbClr val="F26B43"/>
          </p15:clr>
        </p15:guide>
        <p15:guide id="3" orient="horz" pos="192" userDrawn="1">
          <p15:clr>
            <a:srgbClr val="F26B43"/>
          </p15:clr>
        </p15:guide>
        <p15:guide id="4" orient="horz" pos="412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1.xml"/><Relationship Id="rId1" Type="http://schemas.openxmlformats.org/officeDocument/2006/relationships/tags" Target="../tags/tag1.xml"/><Relationship Id="rId4" Type="http://schemas.openxmlformats.org/officeDocument/2006/relationships/image" Target="../media/image28.wmf"/></Relationships>
</file>

<file path=ppt/slides/_rels/slide2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12.xml"/><Relationship Id="rId5" Type="http://schemas.openxmlformats.org/officeDocument/2006/relationships/image" Target="../media/image35.jpeg"/><Relationship Id="rId4" Type="http://schemas.openxmlformats.org/officeDocument/2006/relationships/image" Target="../media/image34.jpeg"/></Relationships>
</file>

<file path=ppt/slides/_rels/slide2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png"/></Relationships>
</file>

<file path=ppt/slides/_rels/slide3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3.xml"/><Relationship Id="rId1" Type="http://schemas.openxmlformats.org/officeDocument/2006/relationships/slideLayout" Target="../slideLayouts/slideLayout9.xml"/><Relationship Id="rId4" Type="http://schemas.openxmlformats.org/officeDocument/2006/relationships/image" Target="../media/image47.jpeg"/></Relationships>
</file>

<file path=ppt/slides/_rels/slide3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54.png"/><Relationship Id="rId5" Type="http://schemas.openxmlformats.org/officeDocument/2006/relationships/customXml" Target="../ink/ink1.xml"/><Relationship Id="rId4" Type="http://schemas.openxmlformats.org/officeDocument/2006/relationships/image" Target="../media/image53.wmf"/></Relationships>
</file>

<file path=ppt/slides/_rels/slide4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7.xml"/><Relationship Id="rId1" Type="http://schemas.openxmlformats.org/officeDocument/2006/relationships/slideLayout" Target="../slideLayouts/slideLayout9.xml"/><Relationship Id="rId5" Type="http://schemas.openxmlformats.org/officeDocument/2006/relationships/image" Target="../media/image58.png"/><Relationship Id="rId4" Type="http://schemas.openxmlformats.org/officeDocument/2006/relationships/image" Target="../media/image57.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0.xml"/><Relationship Id="rId1" Type="http://schemas.openxmlformats.org/officeDocument/2006/relationships/slideLayout" Target="../slideLayouts/slideLayout9.xml"/><Relationship Id="rId4" Type="http://schemas.openxmlformats.org/officeDocument/2006/relationships/image" Target="../media/image63.jpeg"/></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1.xml"/><Relationship Id="rId1" Type="http://schemas.openxmlformats.org/officeDocument/2006/relationships/slideLayout" Target="../slideLayouts/slideLayout9.xml"/><Relationship Id="rId4" Type="http://schemas.microsoft.com/office/2007/relationships/hdphoto" Target="../media/hdphoto1.wdp"/></Relationships>
</file>

<file path=ppt/slides/_rels/slide5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2.xml"/><Relationship Id="rId1" Type="http://schemas.openxmlformats.org/officeDocument/2006/relationships/slideLayout" Target="../slideLayouts/slideLayout10.xml"/><Relationship Id="rId4" Type="http://schemas.openxmlformats.org/officeDocument/2006/relationships/image" Target="../media/image66.gif"/></Relationships>
</file>

<file path=ppt/slides/_rels/slide5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5.xml"/><Relationship Id="rId1" Type="http://schemas.openxmlformats.org/officeDocument/2006/relationships/slideLayout" Target="../slideLayouts/slideLayout9.xml"/><Relationship Id="rId5" Type="http://schemas.microsoft.com/office/2007/relationships/hdphoto" Target="../media/hdphoto2.wdp"/><Relationship Id="rId4" Type="http://schemas.openxmlformats.org/officeDocument/2006/relationships/image" Target="../media/image70.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3" Type="http://schemas.openxmlformats.org/officeDocument/2006/relationships/image" Target="../media/image72.jpeg"/><Relationship Id="rId7" Type="http://schemas.openxmlformats.org/officeDocument/2006/relationships/image" Target="../media/image76.jpeg"/><Relationship Id="rId2" Type="http://schemas.openxmlformats.org/officeDocument/2006/relationships/notesSlide" Target="../notesSlides/notesSlide30.xml"/><Relationship Id="rId1" Type="http://schemas.openxmlformats.org/officeDocument/2006/relationships/slideLayout" Target="../slideLayouts/slideLayout9.xml"/><Relationship Id="rId6" Type="http://schemas.openxmlformats.org/officeDocument/2006/relationships/image" Target="../media/image75.jpeg"/><Relationship Id="rId5" Type="http://schemas.openxmlformats.org/officeDocument/2006/relationships/image" Target="../media/image74.jpeg"/><Relationship Id="rId4" Type="http://schemas.openxmlformats.org/officeDocument/2006/relationships/image" Target="../media/image73.jpeg"/></Relationships>
</file>

<file path=ppt/slides/_rels/slide61.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31.xml"/><Relationship Id="rId1" Type="http://schemas.openxmlformats.org/officeDocument/2006/relationships/slideLayout" Target="../slideLayouts/slideLayout9.xml"/><Relationship Id="rId6" Type="http://schemas.microsoft.com/office/2007/relationships/hdphoto" Target="../media/hdphoto3.wdp"/><Relationship Id="rId5" Type="http://schemas.openxmlformats.org/officeDocument/2006/relationships/image" Target="../media/image79.png"/><Relationship Id="rId4" Type="http://schemas.openxmlformats.org/officeDocument/2006/relationships/image" Target="../media/image78.jpe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65.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2" Type="http://schemas.microsoft.com/office/2018/10/relationships/comments" Target="../comments/modernComment_12F_4D299E2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02400"/>
            <a:ext cx="9144000" cy="994172"/>
          </a:xfrm>
        </p:spPr>
        <p:txBody>
          <a:bodyPr>
            <a:noAutofit/>
          </a:bodyPr>
          <a:lstStyle/>
          <a:p>
            <a:pPr algn="ctr"/>
            <a:r>
              <a:rPr lang="en-US" sz="3200" b="1" dirty="0"/>
              <a:t>Module 10: Implementing Adaptive Grazing Management</a:t>
            </a:r>
          </a:p>
        </p:txBody>
      </p:sp>
      <p:sp>
        <p:nvSpPr>
          <p:cNvPr id="3" name="Content Placeholder 2"/>
          <p:cNvSpPr>
            <a:spLocks noGrp="1"/>
          </p:cNvSpPr>
          <p:nvPr>
            <p:ph idx="1"/>
          </p:nvPr>
        </p:nvSpPr>
        <p:spPr>
          <a:xfrm>
            <a:off x="635245" y="1857190"/>
            <a:ext cx="8235131" cy="4637877"/>
          </a:xfrm>
        </p:spPr>
        <p:txBody>
          <a:bodyPr>
            <a:normAutofit lnSpcReduction="10000"/>
          </a:bodyPr>
          <a:lstStyle/>
          <a:p>
            <a:r>
              <a:rPr lang="en-US" dirty="0"/>
              <a:t>Don’t halfway manage</a:t>
            </a:r>
          </a:p>
          <a:p>
            <a:r>
              <a:rPr lang="en-US" dirty="0"/>
              <a:t>Analogy to Mechanic</a:t>
            </a:r>
          </a:p>
          <a:p>
            <a:pPr marL="0" indent="0" algn="ctr">
              <a:buNone/>
            </a:pPr>
            <a:r>
              <a:rPr lang="en-US" dirty="0"/>
              <a:t>	</a:t>
            </a:r>
            <a:r>
              <a:rPr lang="en-US" sz="2400" dirty="0"/>
              <a:t>Do you want your grass to just exist or perform like a race   car?</a:t>
            </a:r>
          </a:p>
          <a:p>
            <a:r>
              <a:rPr lang="en-US" dirty="0"/>
              <a:t>Basic Grazing Management </a:t>
            </a:r>
          </a:p>
          <a:p>
            <a:pPr lvl="1"/>
            <a:r>
              <a:rPr lang="en-US" dirty="0"/>
              <a:t>Maintain leaf area and stem carbohydrate reserves</a:t>
            </a:r>
          </a:p>
          <a:p>
            <a:pPr lvl="1"/>
            <a:r>
              <a:rPr lang="en-US" dirty="0"/>
              <a:t>Graze a paddock for 3 days or less</a:t>
            </a:r>
          </a:p>
          <a:p>
            <a:pPr lvl="1"/>
            <a:r>
              <a:rPr lang="en-US" dirty="0"/>
              <a:t>Recovery time 14 to 210 days </a:t>
            </a:r>
          </a:p>
          <a:p>
            <a:pPr lvl="1"/>
            <a:r>
              <a:rPr lang="en-US" dirty="0"/>
              <a:t>Longer grazing periods require longer recovery times</a:t>
            </a:r>
          </a:p>
          <a:p>
            <a:pPr lvl="1"/>
            <a:r>
              <a:rPr lang="en-US" dirty="0"/>
              <a:t>Keep light to desired species</a:t>
            </a:r>
          </a:p>
          <a:p>
            <a:pPr lvl="1"/>
            <a:r>
              <a:rPr lang="en-US" dirty="0"/>
              <a:t>No bare ground</a:t>
            </a:r>
          </a:p>
          <a:p>
            <a:pPr lvl="1"/>
            <a:r>
              <a:rPr lang="en-US" dirty="0"/>
              <a:t>Maintain leaf canopy</a:t>
            </a:r>
          </a:p>
          <a:p>
            <a:pPr lvl="1"/>
            <a:r>
              <a:rPr lang="en-US" dirty="0"/>
              <a:t>Maintain residue cover</a:t>
            </a:r>
          </a:p>
          <a:p>
            <a:pPr lvl="1"/>
            <a:r>
              <a:rPr lang="en-US" dirty="0"/>
              <a:t>Tromp excess forage and weeds intact with the soil</a:t>
            </a:r>
          </a:p>
          <a:p>
            <a:pPr lvl="1"/>
            <a:r>
              <a:rPr lang="en-US" dirty="0"/>
              <a:t>Have paddocks in various states of recovery all year</a:t>
            </a:r>
          </a:p>
        </p:txBody>
      </p:sp>
    </p:spTree>
    <p:extLst>
      <p:ext uri="{BB962C8B-B14F-4D97-AF65-F5344CB8AC3E}">
        <p14:creationId xmlns:p14="http://schemas.microsoft.com/office/powerpoint/2010/main" val="29547910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2331E8F-40E4-4481-AA57-73642B434823}"/>
              </a:ext>
              <a:ext uri="{C183D7F6-B498-43B3-948B-1728B52AA6E4}">
                <adec:decorative xmlns:adec="http://schemas.microsoft.com/office/drawing/2017/decorative" val="1"/>
              </a:ext>
            </a:extLst>
          </p:cNvPr>
          <p:cNvSpPr/>
          <p:nvPr/>
        </p:nvSpPr>
        <p:spPr>
          <a:xfrm>
            <a:off x="974548" y="1625254"/>
            <a:ext cx="7162800" cy="4730081"/>
          </a:xfrm>
          <a:prstGeom prst="rect">
            <a:avLst/>
          </a:prstGeom>
          <a:solidFill>
            <a:srgbClr val="1A8E25"/>
          </a:solidFill>
          <a:ln w="2540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aphicFrame>
        <p:nvGraphicFramePr>
          <p:cNvPr id="3" name="Table 3">
            <a:extLst>
              <a:ext uri="{FF2B5EF4-FFF2-40B4-BE49-F238E27FC236}">
                <a16:creationId xmlns:a16="http://schemas.microsoft.com/office/drawing/2014/main" id="{60DB1BC0-F6D4-4C8F-8BD2-1ADE1DA9E18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08178105"/>
              </p:ext>
            </p:extLst>
          </p:nvPr>
        </p:nvGraphicFramePr>
        <p:xfrm>
          <a:off x="974547" y="1625253"/>
          <a:ext cx="7162800" cy="4705572"/>
        </p:xfrm>
        <a:graphic>
          <a:graphicData uri="http://schemas.openxmlformats.org/drawingml/2006/table">
            <a:tbl>
              <a:tblPr firstRow="1" bandRow="1">
                <a:tableStyleId>{5940675A-B579-460E-94D1-54222C63F5DA}</a:tableStyleId>
              </a:tblPr>
              <a:tblGrid>
                <a:gridCol w="1790700">
                  <a:extLst>
                    <a:ext uri="{9D8B030D-6E8A-4147-A177-3AD203B41FA5}">
                      <a16:colId xmlns:a16="http://schemas.microsoft.com/office/drawing/2014/main" val="2947373126"/>
                    </a:ext>
                  </a:extLst>
                </a:gridCol>
                <a:gridCol w="1790700">
                  <a:extLst>
                    <a:ext uri="{9D8B030D-6E8A-4147-A177-3AD203B41FA5}">
                      <a16:colId xmlns:a16="http://schemas.microsoft.com/office/drawing/2014/main" val="3265597005"/>
                    </a:ext>
                  </a:extLst>
                </a:gridCol>
                <a:gridCol w="1790700">
                  <a:extLst>
                    <a:ext uri="{9D8B030D-6E8A-4147-A177-3AD203B41FA5}">
                      <a16:colId xmlns:a16="http://schemas.microsoft.com/office/drawing/2014/main" val="148822325"/>
                    </a:ext>
                  </a:extLst>
                </a:gridCol>
                <a:gridCol w="1790700">
                  <a:extLst>
                    <a:ext uri="{9D8B030D-6E8A-4147-A177-3AD203B41FA5}">
                      <a16:colId xmlns:a16="http://schemas.microsoft.com/office/drawing/2014/main" val="2543393154"/>
                    </a:ext>
                  </a:extLst>
                </a:gridCol>
              </a:tblGrid>
              <a:tr h="1176393">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483866436"/>
                  </a:ext>
                </a:extLst>
              </a:tr>
              <a:tr h="1176393">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288216618"/>
                  </a:ext>
                </a:extLst>
              </a:tr>
              <a:tr h="1176393">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358249840"/>
                  </a:ext>
                </a:extLst>
              </a:tr>
              <a:tr h="1176393">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3908688543"/>
                  </a:ext>
                </a:extLst>
              </a:tr>
            </a:tbl>
          </a:graphicData>
        </a:graphic>
      </p:graphicFrame>
      <p:sp>
        <p:nvSpPr>
          <p:cNvPr id="2" name="Title 1">
            <a:extLst>
              <a:ext uri="{FF2B5EF4-FFF2-40B4-BE49-F238E27FC236}">
                <a16:creationId xmlns:a16="http://schemas.microsoft.com/office/drawing/2014/main" id="{A0C1C960-42FA-4646-A0E4-89D9484BE84F}"/>
              </a:ext>
              <a:ext uri="{C183D7F6-B498-43B3-948B-1728B52AA6E4}">
                <adec:decorative xmlns:adec="http://schemas.microsoft.com/office/drawing/2017/decorative" val="1"/>
              </a:ext>
            </a:extLst>
          </p:cNvPr>
          <p:cNvSpPr>
            <a:spLocks noGrp="1"/>
          </p:cNvSpPr>
          <p:nvPr>
            <p:ph type="title"/>
          </p:nvPr>
        </p:nvSpPr>
        <p:spPr>
          <a:xfrm>
            <a:off x="768468" y="300199"/>
            <a:ext cx="7600950" cy="1009651"/>
          </a:xfrm>
        </p:spPr>
        <p:txBody>
          <a:bodyPr>
            <a:noAutofit/>
          </a:bodyPr>
          <a:lstStyle/>
          <a:p>
            <a:pPr algn="ctr"/>
            <a:r>
              <a:rPr lang="en-US" sz="3600" dirty="0"/>
              <a:t>Management Strategies for </a:t>
            </a:r>
            <a:br>
              <a:rPr lang="en-US" sz="3600" dirty="0"/>
            </a:br>
            <a:r>
              <a:rPr lang="en-US" sz="3600" dirty="0"/>
              <a:t>Grazing Grassland</a:t>
            </a:r>
          </a:p>
        </p:txBody>
      </p:sp>
      <p:sp>
        <p:nvSpPr>
          <p:cNvPr id="17" name="Oval 16">
            <a:extLst>
              <a:ext uri="{FF2B5EF4-FFF2-40B4-BE49-F238E27FC236}">
                <a16:creationId xmlns:a16="http://schemas.microsoft.com/office/drawing/2014/main" id="{DD53DED3-E1EA-476F-B757-68AEBD6A6AF1}"/>
              </a:ext>
              <a:ext uri="{C183D7F6-B498-43B3-948B-1728B52AA6E4}">
                <adec:decorative xmlns:adec="http://schemas.microsoft.com/office/drawing/2017/decorative" val="1"/>
              </a:ext>
            </a:extLst>
          </p:cNvPr>
          <p:cNvSpPr/>
          <p:nvPr/>
        </p:nvSpPr>
        <p:spPr>
          <a:xfrm>
            <a:off x="2634887" y="2677274"/>
            <a:ext cx="250190" cy="239943"/>
          </a:xfrm>
          <a:prstGeom prst="ellips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8" name="TextBox 27">
            <a:extLst>
              <a:ext uri="{FF2B5EF4-FFF2-40B4-BE49-F238E27FC236}">
                <a16:creationId xmlns:a16="http://schemas.microsoft.com/office/drawing/2014/main" id="{E8E76A96-F786-4B2D-92A8-C0FA45D158FD}"/>
              </a:ext>
              <a:ext uri="{C183D7F6-B498-43B3-948B-1728B52AA6E4}">
                <adec:decorative xmlns:adec="http://schemas.microsoft.com/office/drawing/2017/decorative" val="1"/>
              </a:ext>
            </a:extLst>
          </p:cNvPr>
          <p:cNvSpPr txBox="1"/>
          <p:nvPr/>
        </p:nvSpPr>
        <p:spPr>
          <a:xfrm>
            <a:off x="509640" y="1226913"/>
            <a:ext cx="8189407" cy="461665"/>
          </a:xfrm>
          <a:prstGeom prst="rect">
            <a:avLst/>
          </a:prstGeom>
          <a:noFill/>
        </p:spPr>
        <p:txBody>
          <a:bodyPr wrap="square" rtlCol="0">
            <a:spAutoFit/>
          </a:bodyPr>
          <a:lstStyle/>
          <a:p>
            <a:pPr algn="ctr"/>
            <a:r>
              <a:rPr lang="en-US" sz="2400">
                <a:solidFill>
                  <a:srgbClr val="00529D"/>
                </a:solidFill>
              </a:rPr>
              <a:t>Rotation Based on Pasture Readiness</a:t>
            </a:r>
          </a:p>
        </p:txBody>
      </p:sp>
      <p:sp>
        <p:nvSpPr>
          <p:cNvPr id="31" name="TextBox 30">
            <a:extLst>
              <a:ext uri="{FF2B5EF4-FFF2-40B4-BE49-F238E27FC236}">
                <a16:creationId xmlns:a16="http://schemas.microsoft.com/office/drawing/2014/main" id="{4F9EEB54-8E9F-4A99-915E-5CE85B5D18FF}"/>
              </a:ext>
              <a:ext uri="{C183D7F6-B498-43B3-948B-1728B52AA6E4}">
                <adec:decorative xmlns:adec="http://schemas.microsoft.com/office/drawing/2017/decorative" val="1"/>
              </a:ext>
            </a:extLst>
          </p:cNvPr>
          <p:cNvSpPr txBox="1"/>
          <p:nvPr/>
        </p:nvSpPr>
        <p:spPr>
          <a:xfrm>
            <a:off x="7006421" y="6301120"/>
            <a:ext cx="1947334" cy="230832"/>
          </a:xfrm>
          <a:prstGeom prst="rect">
            <a:avLst/>
          </a:prstGeom>
          <a:noFill/>
        </p:spPr>
        <p:txBody>
          <a:bodyPr wrap="square" rtlCol="0">
            <a:spAutoFit/>
          </a:bodyPr>
          <a:lstStyle/>
          <a:p>
            <a:pPr algn="r"/>
            <a:r>
              <a:rPr lang="en-US" sz="900" dirty="0"/>
              <a:t>Justin Morris, USDA-NRCS</a:t>
            </a:r>
          </a:p>
        </p:txBody>
      </p:sp>
      <p:sp>
        <p:nvSpPr>
          <p:cNvPr id="32" name="Oval 31">
            <a:extLst>
              <a:ext uri="{FF2B5EF4-FFF2-40B4-BE49-F238E27FC236}">
                <a16:creationId xmlns:a16="http://schemas.microsoft.com/office/drawing/2014/main" id="{5FF60F0A-E5BD-4A04-9885-5AA03E9993EB}"/>
              </a:ext>
              <a:ext uri="{C183D7F6-B498-43B3-948B-1728B52AA6E4}">
                <adec:decorative xmlns:adec="http://schemas.microsoft.com/office/drawing/2017/decorative" val="1"/>
              </a:ext>
            </a:extLst>
          </p:cNvPr>
          <p:cNvSpPr/>
          <p:nvPr/>
        </p:nvSpPr>
        <p:spPr>
          <a:xfrm>
            <a:off x="6228415" y="2677274"/>
            <a:ext cx="250190" cy="239943"/>
          </a:xfrm>
          <a:prstGeom prst="ellips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3" name="Oval 32">
            <a:extLst>
              <a:ext uri="{FF2B5EF4-FFF2-40B4-BE49-F238E27FC236}">
                <a16:creationId xmlns:a16="http://schemas.microsoft.com/office/drawing/2014/main" id="{B855ECBD-DECB-4018-A7DD-377A7B9DA2DA}"/>
              </a:ext>
              <a:ext uri="{C183D7F6-B498-43B3-948B-1728B52AA6E4}">
                <adec:decorative xmlns:adec="http://schemas.microsoft.com/office/drawing/2017/decorative" val="1"/>
              </a:ext>
            </a:extLst>
          </p:cNvPr>
          <p:cNvSpPr/>
          <p:nvPr/>
        </p:nvSpPr>
        <p:spPr>
          <a:xfrm>
            <a:off x="6228415" y="5026096"/>
            <a:ext cx="250190" cy="239943"/>
          </a:xfrm>
          <a:prstGeom prst="ellips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4" name="Oval 33">
            <a:extLst>
              <a:ext uri="{FF2B5EF4-FFF2-40B4-BE49-F238E27FC236}">
                <a16:creationId xmlns:a16="http://schemas.microsoft.com/office/drawing/2014/main" id="{4CD003C7-44E5-4CE6-B206-8B4081A88862}"/>
              </a:ext>
              <a:ext uri="{C183D7F6-B498-43B3-948B-1728B52AA6E4}">
                <adec:decorative xmlns:adec="http://schemas.microsoft.com/office/drawing/2017/decorative" val="1"/>
              </a:ext>
            </a:extLst>
          </p:cNvPr>
          <p:cNvSpPr/>
          <p:nvPr/>
        </p:nvSpPr>
        <p:spPr>
          <a:xfrm>
            <a:off x="2634887" y="5026095"/>
            <a:ext cx="250190" cy="239943"/>
          </a:xfrm>
          <a:prstGeom prst="ellips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cxnSp>
        <p:nvCxnSpPr>
          <p:cNvPr id="7" name="Straight Connector 6">
            <a:extLst>
              <a:ext uri="{FF2B5EF4-FFF2-40B4-BE49-F238E27FC236}">
                <a16:creationId xmlns:a16="http://schemas.microsoft.com/office/drawing/2014/main" id="{1BBC554D-C238-4972-9C9D-8C9C546813F2}"/>
              </a:ext>
              <a:ext uri="{C183D7F6-B498-43B3-948B-1728B52AA6E4}">
                <adec:decorative xmlns:adec="http://schemas.microsoft.com/office/drawing/2017/decorative" val="1"/>
              </a:ext>
            </a:extLst>
          </p:cNvPr>
          <p:cNvCxnSpPr>
            <a:cxnSpLocks/>
            <a:endCxn id="3" idx="3"/>
          </p:cNvCxnSpPr>
          <p:nvPr/>
        </p:nvCxnSpPr>
        <p:spPr>
          <a:xfrm>
            <a:off x="974547" y="3978039"/>
            <a:ext cx="7162800" cy="0"/>
          </a:xfrm>
          <a:prstGeom prst="line">
            <a:avLst/>
          </a:prstGeom>
          <a:ln w="76200">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E11B7562-49FA-4C80-860D-3DFFDC81A01B}"/>
              </a:ext>
              <a:ext uri="{C183D7F6-B498-43B3-948B-1728B52AA6E4}">
                <adec:decorative xmlns:adec="http://schemas.microsoft.com/office/drawing/2017/decorative" val="1"/>
              </a:ext>
            </a:extLst>
          </p:cNvPr>
          <p:cNvCxnSpPr>
            <a:cxnSpLocks/>
            <a:stCxn id="3" idx="2"/>
          </p:cNvCxnSpPr>
          <p:nvPr/>
        </p:nvCxnSpPr>
        <p:spPr>
          <a:xfrm flipV="1">
            <a:off x="4555947" y="1636107"/>
            <a:ext cx="1249" cy="4694718"/>
          </a:xfrm>
          <a:prstGeom prst="line">
            <a:avLst/>
          </a:prstGeom>
          <a:ln w="76200">
            <a:solidFill>
              <a:srgbClr val="663300"/>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1FCE13A3-9709-4B4F-ABA6-7198601E2ECA}"/>
              </a:ext>
              <a:ext uri="{C183D7F6-B498-43B3-948B-1728B52AA6E4}">
                <adec:decorative xmlns:adec="http://schemas.microsoft.com/office/drawing/2017/decorative" val="1"/>
              </a:ext>
            </a:extLst>
          </p:cNvPr>
          <p:cNvSpPr txBox="1"/>
          <p:nvPr/>
        </p:nvSpPr>
        <p:spPr>
          <a:xfrm>
            <a:off x="970445" y="1617292"/>
            <a:ext cx="301686" cy="369332"/>
          </a:xfrm>
          <a:prstGeom prst="rect">
            <a:avLst/>
          </a:prstGeom>
          <a:noFill/>
        </p:spPr>
        <p:txBody>
          <a:bodyPr wrap="none" rtlCol="0">
            <a:spAutoFit/>
          </a:bodyPr>
          <a:lstStyle/>
          <a:p>
            <a:pPr algn="ctr"/>
            <a:r>
              <a:rPr lang="en-US"/>
              <a:t>1</a:t>
            </a:r>
          </a:p>
        </p:txBody>
      </p:sp>
      <p:sp>
        <p:nvSpPr>
          <p:cNvPr id="40" name="TextBox 39">
            <a:extLst>
              <a:ext uri="{FF2B5EF4-FFF2-40B4-BE49-F238E27FC236}">
                <a16:creationId xmlns:a16="http://schemas.microsoft.com/office/drawing/2014/main" id="{A99F4EDC-9474-4DEC-A327-908D9E0A8559}"/>
              </a:ext>
              <a:ext uri="{C183D7F6-B498-43B3-948B-1728B52AA6E4}">
                <adec:decorative xmlns:adec="http://schemas.microsoft.com/office/drawing/2017/decorative" val="1"/>
              </a:ext>
            </a:extLst>
          </p:cNvPr>
          <p:cNvSpPr txBox="1"/>
          <p:nvPr/>
        </p:nvSpPr>
        <p:spPr>
          <a:xfrm>
            <a:off x="2795643" y="1617292"/>
            <a:ext cx="301686" cy="369332"/>
          </a:xfrm>
          <a:prstGeom prst="rect">
            <a:avLst/>
          </a:prstGeom>
          <a:noFill/>
        </p:spPr>
        <p:txBody>
          <a:bodyPr wrap="none" rtlCol="0">
            <a:spAutoFit/>
          </a:bodyPr>
          <a:lstStyle/>
          <a:p>
            <a:pPr algn="ctr"/>
            <a:r>
              <a:rPr lang="en-US"/>
              <a:t>4</a:t>
            </a:r>
          </a:p>
        </p:txBody>
      </p:sp>
      <p:sp>
        <p:nvSpPr>
          <p:cNvPr id="41" name="TextBox 40">
            <a:extLst>
              <a:ext uri="{FF2B5EF4-FFF2-40B4-BE49-F238E27FC236}">
                <a16:creationId xmlns:a16="http://schemas.microsoft.com/office/drawing/2014/main" id="{08D93CB0-5861-4369-87DB-3FD219B6E7BB}"/>
              </a:ext>
              <a:ext uri="{C183D7F6-B498-43B3-948B-1728B52AA6E4}">
                <adec:decorative xmlns:adec="http://schemas.microsoft.com/office/drawing/2017/decorative" val="1"/>
              </a:ext>
            </a:extLst>
          </p:cNvPr>
          <p:cNvSpPr txBox="1"/>
          <p:nvPr/>
        </p:nvSpPr>
        <p:spPr>
          <a:xfrm>
            <a:off x="937643" y="2816219"/>
            <a:ext cx="301686" cy="369332"/>
          </a:xfrm>
          <a:prstGeom prst="rect">
            <a:avLst/>
          </a:prstGeom>
          <a:noFill/>
        </p:spPr>
        <p:txBody>
          <a:bodyPr wrap="none" rtlCol="0">
            <a:spAutoFit/>
          </a:bodyPr>
          <a:lstStyle/>
          <a:p>
            <a:pPr algn="ctr"/>
            <a:r>
              <a:rPr lang="en-US"/>
              <a:t>2</a:t>
            </a:r>
          </a:p>
        </p:txBody>
      </p:sp>
      <p:sp>
        <p:nvSpPr>
          <p:cNvPr id="42" name="TextBox 41">
            <a:extLst>
              <a:ext uri="{FF2B5EF4-FFF2-40B4-BE49-F238E27FC236}">
                <a16:creationId xmlns:a16="http://schemas.microsoft.com/office/drawing/2014/main" id="{F9D5E39C-CAB9-4D9F-B784-588C56E052BA}"/>
              </a:ext>
              <a:ext uri="{C183D7F6-B498-43B3-948B-1728B52AA6E4}">
                <adec:decorative xmlns:adec="http://schemas.microsoft.com/office/drawing/2017/decorative" val="1"/>
              </a:ext>
            </a:extLst>
          </p:cNvPr>
          <p:cNvSpPr txBox="1"/>
          <p:nvPr/>
        </p:nvSpPr>
        <p:spPr>
          <a:xfrm>
            <a:off x="2798092" y="2771925"/>
            <a:ext cx="301686" cy="369332"/>
          </a:xfrm>
          <a:prstGeom prst="rect">
            <a:avLst/>
          </a:prstGeom>
          <a:noFill/>
        </p:spPr>
        <p:txBody>
          <a:bodyPr wrap="none" rtlCol="0">
            <a:spAutoFit/>
          </a:bodyPr>
          <a:lstStyle/>
          <a:p>
            <a:pPr algn="ctr"/>
            <a:r>
              <a:rPr lang="en-US"/>
              <a:t>3</a:t>
            </a:r>
          </a:p>
        </p:txBody>
      </p:sp>
      <p:sp>
        <p:nvSpPr>
          <p:cNvPr id="43" name="TextBox 42">
            <a:extLst>
              <a:ext uri="{FF2B5EF4-FFF2-40B4-BE49-F238E27FC236}">
                <a16:creationId xmlns:a16="http://schemas.microsoft.com/office/drawing/2014/main" id="{8CD99F84-8E42-44E5-8DE0-492F8E277497}"/>
              </a:ext>
              <a:ext uri="{C183D7F6-B498-43B3-948B-1728B52AA6E4}">
                <adec:decorative xmlns:adec="http://schemas.microsoft.com/office/drawing/2017/decorative" val="1"/>
              </a:ext>
            </a:extLst>
          </p:cNvPr>
          <p:cNvSpPr txBox="1"/>
          <p:nvPr/>
        </p:nvSpPr>
        <p:spPr>
          <a:xfrm>
            <a:off x="4531360" y="1614216"/>
            <a:ext cx="301686" cy="369332"/>
          </a:xfrm>
          <a:prstGeom prst="rect">
            <a:avLst/>
          </a:prstGeom>
          <a:noFill/>
        </p:spPr>
        <p:txBody>
          <a:bodyPr wrap="none" rtlCol="0">
            <a:spAutoFit/>
          </a:bodyPr>
          <a:lstStyle/>
          <a:p>
            <a:pPr algn="ctr"/>
            <a:r>
              <a:rPr lang="en-US"/>
              <a:t>5</a:t>
            </a:r>
          </a:p>
        </p:txBody>
      </p:sp>
      <p:sp>
        <p:nvSpPr>
          <p:cNvPr id="44" name="TextBox 43">
            <a:extLst>
              <a:ext uri="{FF2B5EF4-FFF2-40B4-BE49-F238E27FC236}">
                <a16:creationId xmlns:a16="http://schemas.microsoft.com/office/drawing/2014/main" id="{8573F320-4117-4EE4-A2FE-4A0A2CA194FA}"/>
              </a:ext>
              <a:ext uri="{C183D7F6-B498-43B3-948B-1728B52AA6E4}">
                <adec:decorative xmlns:adec="http://schemas.microsoft.com/office/drawing/2017/decorative" val="1"/>
              </a:ext>
            </a:extLst>
          </p:cNvPr>
          <p:cNvSpPr txBox="1"/>
          <p:nvPr/>
        </p:nvSpPr>
        <p:spPr>
          <a:xfrm>
            <a:off x="6293030" y="1612488"/>
            <a:ext cx="301686" cy="369332"/>
          </a:xfrm>
          <a:prstGeom prst="rect">
            <a:avLst/>
          </a:prstGeom>
          <a:noFill/>
        </p:spPr>
        <p:txBody>
          <a:bodyPr wrap="none" rtlCol="0">
            <a:spAutoFit/>
          </a:bodyPr>
          <a:lstStyle/>
          <a:p>
            <a:pPr algn="ctr"/>
            <a:r>
              <a:rPr lang="en-US"/>
              <a:t>6</a:t>
            </a:r>
          </a:p>
        </p:txBody>
      </p:sp>
      <p:sp>
        <p:nvSpPr>
          <p:cNvPr id="45" name="TextBox 44">
            <a:extLst>
              <a:ext uri="{FF2B5EF4-FFF2-40B4-BE49-F238E27FC236}">
                <a16:creationId xmlns:a16="http://schemas.microsoft.com/office/drawing/2014/main" id="{B6ABD421-BF99-40EF-81C2-F63D56CAFEF0}"/>
              </a:ext>
              <a:ext uri="{C183D7F6-B498-43B3-948B-1728B52AA6E4}">
                <adec:decorative xmlns:adec="http://schemas.microsoft.com/office/drawing/2017/decorative" val="1"/>
              </a:ext>
            </a:extLst>
          </p:cNvPr>
          <p:cNvSpPr txBox="1"/>
          <p:nvPr/>
        </p:nvSpPr>
        <p:spPr>
          <a:xfrm>
            <a:off x="6418981" y="2771193"/>
            <a:ext cx="301686" cy="369332"/>
          </a:xfrm>
          <a:prstGeom prst="rect">
            <a:avLst/>
          </a:prstGeom>
          <a:noFill/>
        </p:spPr>
        <p:txBody>
          <a:bodyPr wrap="none" rtlCol="0">
            <a:spAutoFit/>
          </a:bodyPr>
          <a:lstStyle/>
          <a:p>
            <a:pPr algn="ctr"/>
            <a:r>
              <a:rPr lang="en-US"/>
              <a:t>7</a:t>
            </a:r>
          </a:p>
        </p:txBody>
      </p:sp>
      <p:sp>
        <p:nvSpPr>
          <p:cNvPr id="46" name="TextBox 45">
            <a:extLst>
              <a:ext uri="{FF2B5EF4-FFF2-40B4-BE49-F238E27FC236}">
                <a16:creationId xmlns:a16="http://schemas.microsoft.com/office/drawing/2014/main" id="{5AD328B0-215A-4CF6-9D1C-A04C10D71CD4}"/>
              </a:ext>
              <a:ext uri="{C183D7F6-B498-43B3-948B-1728B52AA6E4}">
                <adec:decorative xmlns:adec="http://schemas.microsoft.com/office/drawing/2017/decorative" val="1"/>
              </a:ext>
            </a:extLst>
          </p:cNvPr>
          <p:cNvSpPr txBox="1"/>
          <p:nvPr/>
        </p:nvSpPr>
        <p:spPr>
          <a:xfrm>
            <a:off x="4568943" y="2771831"/>
            <a:ext cx="301686" cy="369332"/>
          </a:xfrm>
          <a:prstGeom prst="rect">
            <a:avLst/>
          </a:prstGeom>
          <a:noFill/>
        </p:spPr>
        <p:txBody>
          <a:bodyPr wrap="none" rtlCol="0">
            <a:spAutoFit/>
          </a:bodyPr>
          <a:lstStyle/>
          <a:p>
            <a:pPr algn="ctr"/>
            <a:r>
              <a:rPr lang="en-US"/>
              <a:t>8</a:t>
            </a:r>
          </a:p>
        </p:txBody>
      </p:sp>
      <p:sp>
        <p:nvSpPr>
          <p:cNvPr id="47" name="TextBox 46">
            <a:extLst>
              <a:ext uri="{FF2B5EF4-FFF2-40B4-BE49-F238E27FC236}">
                <a16:creationId xmlns:a16="http://schemas.microsoft.com/office/drawing/2014/main" id="{A4EE6BC8-3A6E-41B3-97BB-26E4A56E6E3F}"/>
              </a:ext>
              <a:ext uri="{C183D7F6-B498-43B3-948B-1728B52AA6E4}">
                <adec:decorative xmlns:adec="http://schemas.microsoft.com/office/drawing/2017/decorative" val="1"/>
              </a:ext>
            </a:extLst>
          </p:cNvPr>
          <p:cNvSpPr txBox="1"/>
          <p:nvPr/>
        </p:nvSpPr>
        <p:spPr>
          <a:xfrm>
            <a:off x="4568943" y="3978039"/>
            <a:ext cx="301686" cy="369332"/>
          </a:xfrm>
          <a:prstGeom prst="rect">
            <a:avLst/>
          </a:prstGeom>
          <a:noFill/>
        </p:spPr>
        <p:txBody>
          <a:bodyPr wrap="none" rtlCol="0">
            <a:spAutoFit/>
          </a:bodyPr>
          <a:lstStyle/>
          <a:p>
            <a:pPr algn="ctr"/>
            <a:r>
              <a:rPr lang="en-US"/>
              <a:t>9</a:t>
            </a:r>
          </a:p>
        </p:txBody>
      </p:sp>
      <p:sp>
        <p:nvSpPr>
          <p:cNvPr id="48" name="TextBox 47">
            <a:extLst>
              <a:ext uri="{FF2B5EF4-FFF2-40B4-BE49-F238E27FC236}">
                <a16:creationId xmlns:a16="http://schemas.microsoft.com/office/drawing/2014/main" id="{91C8DD55-D088-408B-8542-0B7AA78C6B64}"/>
              </a:ext>
              <a:ext uri="{C183D7F6-B498-43B3-948B-1728B52AA6E4}">
                <adec:decorative xmlns:adec="http://schemas.microsoft.com/office/drawing/2017/decorative" val="1"/>
              </a:ext>
            </a:extLst>
          </p:cNvPr>
          <p:cNvSpPr txBox="1"/>
          <p:nvPr/>
        </p:nvSpPr>
        <p:spPr>
          <a:xfrm>
            <a:off x="6269253" y="3990294"/>
            <a:ext cx="418704" cy="369332"/>
          </a:xfrm>
          <a:prstGeom prst="rect">
            <a:avLst/>
          </a:prstGeom>
          <a:noFill/>
        </p:spPr>
        <p:txBody>
          <a:bodyPr wrap="none" rtlCol="0">
            <a:spAutoFit/>
          </a:bodyPr>
          <a:lstStyle/>
          <a:p>
            <a:pPr algn="ctr"/>
            <a:r>
              <a:rPr lang="en-US"/>
              <a:t>10</a:t>
            </a:r>
          </a:p>
        </p:txBody>
      </p:sp>
      <p:sp>
        <p:nvSpPr>
          <p:cNvPr id="49" name="TextBox 48">
            <a:extLst>
              <a:ext uri="{FF2B5EF4-FFF2-40B4-BE49-F238E27FC236}">
                <a16:creationId xmlns:a16="http://schemas.microsoft.com/office/drawing/2014/main" id="{A6873241-FEED-4A04-BCC1-9C04773EB06D}"/>
              </a:ext>
              <a:ext uri="{C183D7F6-B498-43B3-948B-1728B52AA6E4}">
                <adec:decorative xmlns:adec="http://schemas.microsoft.com/office/drawing/2017/decorative" val="1"/>
              </a:ext>
            </a:extLst>
          </p:cNvPr>
          <p:cNvSpPr txBox="1"/>
          <p:nvPr/>
        </p:nvSpPr>
        <p:spPr>
          <a:xfrm>
            <a:off x="4531360" y="5141974"/>
            <a:ext cx="418704" cy="369332"/>
          </a:xfrm>
          <a:prstGeom prst="rect">
            <a:avLst/>
          </a:prstGeom>
          <a:noFill/>
        </p:spPr>
        <p:txBody>
          <a:bodyPr wrap="none" rtlCol="0">
            <a:spAutoFit/>
          </a:bodyPr>
          <a:lstStyle/>
          <a:p>
            <a:pPr algn="ctr"/>
            <a:r>
              <a:rPr lang="en-US"/>
              <a:t>12</a:t>
            </a:r>
          </a:p>
        </p:txBody>
      </p:sp>
      <p:sp>
        <p:nvSpPr>
          <p:cNvPr id="50" name="TextBox 49">
            <a:extLst>
              <a:ext uri="{FF2B5EF4-FFF2-40B4-BE49-F238E27FC236}">
                <a16:creationId xmlns:a16="http://schemas.microsoft.com/office/drawing/2014/main" id="{13F3BE16-8D34-4693-842C-A9964F6D433F}"/>
              </a:ext>
              <a:ext uri="{C183D7F6-B498-43B3-948B-1728B52AA6E4}">
                <adec:decorative xmlns:adec="http://schemas.microsoft.com/office/drawing/2017/decorative" val="1"/>
              </a:ext>
            </a:extLst>
          </p:cNvPr>
          <p:cNvSpPr txBox="1"/>
          <p:nvPr/>
        </p:nvSpPr>
        <p:spPr>
          <a:xfrm>
            <a:off x="6412975" y="5103919"/>
            <a:ext cx="418704" cy="369332"/>
          </a:xfrm>
          <a:prstGeom prst="rect">
            <a:avLst/>
          </a:prstGeom>
          <a:noFill/>
        </p:spPr>
        <p:txBody>
          <a:bodyPr wrap="none" rtlCol="0">
            <a:spAutoFit/>
          </a:bodyPr>
          <a:lstStyle/>
          <a:p>
            <a:pPr algn="ctr"/>
            <a:r>
              <a:rPr lang="en-US"/>
              <a:t>11</a:t>
            </a:r>
          </a:p>
        </p:txBody>
      </p:sp>
      <p:sp>
        <p:nvSpPr>
          <p:cNvPr id="51" name="TextBox 50">
            <a:extLst>
              <a:ext uri="{FF2B5EF4-FFF2-40B4-BE49-F238E27FC236}">
                <a16:creationId xmlns:a16="http://schemas.microsoft.com/office/drawing/2014/main" id="{40B95C46-EC74-471C-8BCF-74889B47AD4C}"/>
              </a:ext>
              <a:ext uri="{C183D7F6-B498-43B3-948B-1728B52AA6E4}">
                <adec:decorative xmlns:adec="http://schemas.microsoft.com/office/drawing/2017/decorative" val="1"/>
              </a:ext>
            </a:extLst>
          </p:cNvPr>
          <p:cNvSpPr txBox="1"/>
          <p:nvPr/>
        </p:nvSpPr>
        <p:spPr>
          <a:xfrm>
            <a:off x="2684808" y="3990294"/>
            <a:ext cx="418704" cy="369332"/>
          </a:xfrm>
          <a:prstGeom prst="rect">
            <a:avLst/>
          </a:prstGeom>
          <a:noFill/>
        </p:spPr>
        <p:txBody>
          <a:bodyPr wrap="none" rtlCol="0">
            <a:spAutoFit/>
          </a:bodyPr>
          <a:lstStyle/>
          <a:p>
            <a:pPr algn="ctr"/>
            <a:r>
              <a:rPr lang="en-US"/>
              <a:t>16</a:t>
            </a:r>
          </a:p>
        </p:txBody>
      </p:sp>
      <p:sp>
        <p:nvSpPr>
          <p:cNvPr id="52" name="TextBox 51">
            <a:extLst>
              <a:ext uri="{FF2B5EF4-FFF2-40B4-BE49-F238E27FC236}">
                <a16:creationId xmlns:a16="http://schemas.microsoft.com/office/drawing/2014/main" id="{F8DD44C6-0260-4A7F-A992-1A3918303189}"/>
              </a:ext>
              <a:ext uri="{C183D7F6-B498-43B3-948B-1728B52AA6E4}">
                <adec:decorative xmlns:adec="http://schemas.microsoft.com/office/drawing/2017/decorative" val="1"/>
              </a:ext>
            </a:extLst>
          </p:cNvPr>
          <p:cNvSpPr txBox="1"/>
          <p:nvPr/>
        </p:nvSpPr>
        <p:spPr>
          <a:xfrm>
            <a:off x="2806988" y="5115610"/>
            <a:ext cx="418704" cy="369332"/>
          </a:xfrm>
          <a:prstGeom prst="rect">
            <a:avLst/>
          </a:prstGeom>
          <a:noFill/>
        </p:spPr>
        <p:txBody>
          <a:bodyPr wrap="none" rtlCol="0">
            <a:spAutoFit/>
          </a:bodyPr>
          <a:lstStyle/>
          <a:p>
            <a:pPr algn="ctr"/>
            <a:r>
              <a:rPr lang="en-US"/>
              <a:t>13</a:t>
            </a:r>
          </a:p>
        </p:txBody>
      </p:sp>
      <p:sp>
        <p:nvSpPr>
          <p:cNvPr id="53" name="TextBox 52">
            <a:extLst>
              <a:ext uri="{FF2B5EF4-FFF2-40B4-BE49-F238E27FC236}">
                <a16:creationId xmlns:a16="http://schemas.microsoft.com/office/drawing/2014/main" id="{D5DE38E7-E2AD-43DD-8F6B-C0B01C38A139}"/>
              </a:ext>
              <a:ext uri="{C183D7F6-B498-43B3-948B-1728B52AA6E4}">
                <adec:decorative xmlns:adec="http://schemas.microsoft.com/office/drawing/2017/decorative" val="1"/>
              </a:ext>
            </a:extLst>
          </p:cNvPr>
          <p:cNvSpPr txBox="1"/>
          <p:nvPr/>
        </p:nvSpPr>
        <p:spPr>
          <a:xfrm>
            <a:off x="911936" y="4015281"/>
            <a:ext cx="418704" cy="369332"/>
          </a:xfrm>
          <a:prstGeom prst="rect">
            <a:avLst/>
          </a:prstGeom>
          <a:noFill/>
        </p:spPr>
        <p:txBody>
          <a:bodyPr wrap="none" rtlCol="0">
            <a:spAutoFit/>
          </a:bodyPr>
          <a:lstStyle/>
          <a:p>
            <a:pPr algn="ctr"/>
            <a:r>
              <a:rPr lang="en-US"/>
              <a:t>15</a:t>
            </a:r>
          </a:p>
        </p:txBody>
      </p:sp>
      <p:sp>
        <p:nvSpPr>
          <p:cNvPr id="54" name="TextBox 53">
            <a:extLst>
              <a:ext uri="{FF2B5EF4-FFF2-40B4-BE49-F238E27FC236}">
                <a16:creationId xmlns:a16="http://schemas.microsoft.com/office/drawing/2014/main" id="{6DA1293E-F973-415E-A846-BA14FEA1FA12}"/>
              </a:ext>
              <a:ext uri="{C183D7F6-B498-43B3-948B-1728B52AA6E4}">
                <adec:decorative xmlns:adec="http://schemas.microsoft.com/office/drawing/2017/decorative" val="1"/>
              </a:ext>
            </a:extLst>
          </p:cNvPr>
          <p:cNvSpPr txBox="1"/>
          <p:nvPr/>
        </p:nvSpPr>
        <p:spPr>
          <a:xfrm>
            <a:off x="910515" y="5141974"/>
            <a:ext cx="418704" cy="369332"/>
          </a:xfrm>
          <a:prstGeom prst="rect">
            <a:avLst/>
          </a:prstGeom>
          <a:noFill/>
        </p:spPr>
        <p:txBody>
          <a:bodyPr wrap="none" rtlCol="0">
            <a:spAutoFit/>
          </a:bodyPr>
          <a:lstStyle/>
          <a:p>
            <a:pPr algn="ctr"/>
            <a:r>
              <a:rPr lang="en-US"/>
              <a:t>14</a:t>
            </a:r>
          </a:p>
        </p:txBody>
      </p:sp>
      <p:cxnSp>
        <p:nvCxnSpPr>
          <p:cNvPr id="19" name="Straight Connector 18">
            <a:extLst>
              <a:ext uri="{FF2B5EF4-FFF2-40B4-BE49-F238E27FC236}">
                <a16:creationId xmlns:a16="http://schemas.microsoft.com/office/drawing/2014/main" id="{303125B5-895A-4448-BD68-10623344AD10}"/>
              </a:ext>
              <a:ext uri="{C183D7F6-B498-43B3-948B-1728B52AA6E4}">
                <adec:decorative xmlns:adec="http://schemas.microsoft.com/office/drawing/2017/decorative" val="1"/>
              </a:ext>
            </a:extLst>
          </p:cNvPr>
          <p:cNvCxnSpPr>
            <a:cxnSpLocks/>
          </p:cNvCxnSpPr>
          <p:nvPr/>
        </p:nvCxnSpPr>
        <p:spPr>
          <a:xfrm>
            <a:off x="1925020" y="2224075"/>
            <a:ext cx="0" cy="1128332"/>
          </a:xfrm>
          <a:prstGeom prst="line">
            <a:avLst/>
          </a:prstGeom>
          <a:ln w="38100">
            <a:solidFill>
              <a:srgbClr val="FFFF00"/>
            </a:solidFill>
            <a:prstDash val="sysDot"/>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C59E00E1-C9A8-49A6-83DD-9D320A9F8B31}"/>
              </a:ext>
              <a:ext uri="{C183D7F6-B498-43B3-948B-1728B52AA6E4}">
                <adec:decorative xmlns:adec="http://schemas.microsoft.com/office/drawing/2017/decorative" val="1"/>
              </a:ext>
            </a:extLst>
          </p:cNvPr>
          <p:cNvCxnSpPr>
            <a:cxnSpLocks/>
          </p:cNvCxnSpPr>
          <p:nvPr/>
        </p:nvCxnSpPr>
        <p:spPr>
          <a:xfrm flipH="1" flipV="1">
            <a:off x="1905579" y="2184667"/>
            <a:ext cx="1748408" cy="1153186"/>
          </a:xfrm>
          <a:prstGeom prst="line">
            <a:avLst/>
          </a:prstGeom>
          <a:ln w="38100">
            <a:solidFill>
              <a:srgbClr val="FFFF00"/>
            </a:solidFill>
            <a:prstDash val="sysDot"/>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B6C2C048-82E3-4741-9655-9D3B8EE05B9B}"/>
              </a:ext>
              <a:ext uri="{C183D7F6-B498-43B3-948B-1728B52AA6E4}">
                <adec:decorative xmlns:adec="http://schemas.microsoft.com/office/drawing/2017/decorative" val="1"/>
              </a:ext>
            </a:extLst>
          </p:cNvPr>
          <p:cNvCxnSpPr>
            <a:cxnSpLocks/>
          </p:cNvCxnSpPr>
          <p:nvPr/>
        </p:nvCxnSpPr>
        <p:spPr>
          <a:xfrm flipH="1">
            <a:off x="3673337" y="2298738"/>
            <a:ext cx="1842666" cy="1064679"/>
          </a:xfrm>
          <a:prstGeom prst="line">
            <a:avLst/>
          </a:prstGeom>
          <a:ln w="38100">
            <a:solidFill>
              <a:srgbClr val="FFFF00"/>
            </a:solidFill>
            <a:prstDash val="sysDot"/>
          </a:ln>
        </p:spPr>
        <p:style>
          <a:lnRef idx="1">
            <a:schemeClr val="accent1"/>
          </a:lnRef>
          <a:fillRef idx="0">
            <a:schemeClr val="accent1"/>
          </a:fillRef>
          <a:effectRef idx="0">
            <a:schemeClr val="accent1"/>
          </a:effectRef>
          <a:fontRef idx="minor">
            <a:schemeClr val="tx1"/>
          </a:fontRef>
        </p:style>
      </p:cxnSp>
      <p:sp>
        <p:nvSpPr>
          <p:cNvPr id="68" name="TextBox 67">
            <a:extLst>
              <a:ext uri="{FF2B5EF4-FFF2-40B4-BE49-F238E27FC236}">
                <a16:creationId xmlns:a16="http://schemas.microsoft.com/office/drawing/2014/main" id="{AA4248BB-2B77-4D12-A40C-A63D711F5E57}"/>
              </a:ext>
              <a:ext uri="{C183D7F6-B498-43B3-948B-1728B52AA6E4}">
                <adec:decorative xmlns:adec="http://schemas.microsoft.com/office/drawing/2017/decorative" val="1"/>
              </a:ext>
            </a:extLst>
          </p:cNvPr>
          <p:cNvSpPr txBox="1"/>
          <p:nvPr/>
        </p:nvSpPr>
        <p:spPr>
          <a:xfrm>
            <a:off x="1778812" y="3364661"/>
            <a:ext cx="301686" cy="369332"/>
          </a:xfrm>
          <a:prstGeom prst="rect">
            <a:avLst/>
          </a:prstGeom>
          <a:noFill/>
        </p:spPr>
        <p:txBody>
          <a:bodyPr wrap="none" rtlCol="0">
            <a:spAutoFit/>
          </a:bodyPr>
          <a:lstStyle/>
          <a:p>
            <a:pPr algn="ctr"/>
            <a:r>
              <a:rPr lang="en-US">
                <a:solidFill>
                  <a:schemeClr val="bg1"/>
                </a:solidFill>
              </a:rPr>
              <a:t>1</a:t>
            </a:r>
          </a:p>
        </p:txBody>
      </p:sp>
      <p:sp>
        <p:nvSpPr>
          <p:cNvPr id="69" name="TextBox 68">
            <a:extLst>
              <a:ext uri="{FF2B5EF4-FFF2-40B4-BE49-F238E27FC236}">
                <a16:creationId xmlns:a16="http://schemas.microsoft.com/office/drawing/2014/main" id="{34AD78C5-05F4-420B-8245-0330F24FE0D1}"/>
              </a:ext>
              <a:ext uri="{C183D7F6-B498-43B3-948B-1728B52AA6E4}">
                <adec:decorative xmlns:adec="http://schemas.microsoft.com/office/drawing/2017/decorative" val="1"/>
              </a:ext>
            </a:extLst>
          </p:cNvPr>
          <p:cNvSpPr txBox="1"/>
          <p:nvPr/>
        </p:nvSpPr>
        <p:spPr>
          <a:xfrm>
            <a:off x="1727962" y="1848714"/>
            <a:ext cx="301686" cy="369332"/>
          </a:xfrm>
          <a:prstGeom prst="rect">
            <a:avLst/>
          </a:prstGeom>
          <a:noFill/>
        </p:spPr>
        <p:txBody>
          <a:bodyPr wrap="none" rtlCol="0">
            <a:spAutoFit/>
          </a:bodyPr>
          <a:lstStyle/>
          <a:p>
            <a:pPr algn="ctr"/>
            <a:r>
              <a:rPr lang="en-US">
                <a:solidFill>
                  <a:schemeClr val="bg1"/>
                </a:solidFill>
              </a:rPr>
              <a:t>2</a:t>
            </a:r>
          </a:p>
        </p:txBody>
      </p:sp>
      <p:sp>
        <p:nvSpPr>
          <p:cNvPr id="70" name="TextBox 69">
            <a:extLst>
              <a:ext uri="{FF2B5EF4-FFF2-40B4-BE49-F238E27FC236}">
                <a16:creationId xmlns:a16="http://schemas.microsoft.com/office/drawing/2014/main" id="{838C885E-99F5-4B59-BCFB-A8C5B6126BB0}"/>
              </a:ext>
              <a:ext uri="{C183D7F6-B498-43B3-948B-1728B52AA6E4}">
                <adec:decorative xmlns:adec="http://schemas.microsoft.com/office/drawing/2017/decorative" val="1"/>
              </a:ext>
            </a:extLst>
          </p:cNvPr>
          <p:cNvSpPr txBox="1"/>
          <p:nvPr/>
        </p:nvSpPr>
        <p:spPr>
          <a:xfrm>
            <a:off x="3503144" y="3346794"/>
            <a:ext cx="301686" cy="369332"/>
          </a:xfrm>
          <a:prstGeom prst="rect">
            <a:avLst/>
          </a:prstGeom>
          <a:noFill/>
        </p:spPr>
        <p:txBody>
          <a:bodyPr wrap="none" rtlCol="0">
            <a:spAutoFit/>
          </a:bodyPr>
          <a:lstStyle/>
          <a:p>
            <a:pPr algn="ctr"/>
            <a:r>
              <a:rPr lang="en-US">
                <a:solidFill>
                  <a:schemeClr val="bg1"/>
                </a:solidFill>
              </a:rPr>
              <a:t>3</a:t>
            </a:r>
          </a:p>
        </p:txBody>
      </p:sp>
      <p:sp>
        <p:nvSpPr>
          <p:cNvPr id="71" name="TextBox 70">
            <a:extLst>
              <a:ext uri="{FF2B5EF4-FFF2-40B4-BE49-F238E27FC236}">
                <a16:creationId xmlns:a16="http://schemas.microsoft.com/office/drawing/2014/main" id="{622B0668-FEEB-4C31-A3B6-BBDA635EFF1D}"/>
              </a:ext>
              <a:ext uri="{C183D7F6-B498-43B3-948B-1728B52AA6E4}">
                <adec:decorative xmlns:adec="http://schemas.microsoft.com/office/drawing/2017/decorative" val="1"/>
              </a:ext>
            </a:extLst>
          </p:cNvPr>
          <p:cNvSpPr txBox="1"/>
          <p:nvPr/>
        </p:nvSpPr>
        <p:spPr>
          <a:xfrm>
            <a:off x="5384510" y="1927678"/>
            <a:ext cx="301686" cy="369332"/>
          </a:xfrm>
          <a:prstGeom prst="rect">
            <a:avLst/>
          </a:prstGeom>
          <a:noFill/>
        </p:spPr>
        <p:txBody>
          <a:bodyPr wrap="none" rtlCol="0">
            <a:spAutoFit/>
          </a:bodyPr>
          <a:lstStyle/>
          <a:p>
            <a:pPr algn="ctr"/>
            <a:r>
              <a:rPr lang="en-US">
                <a:solidFill>
                  <a:schemeClr val="bg1"/>
                </a:solidFill>
              </a:rPr>
              <a:t>4</a:t>
            </a:r>
          </a:p>
        </p:txBody>
      </p:sp>
      <p:cxnSp>
        <p:nvCxnSpPr>
          <p:cNvPr id="72" name="Straight Connector 71">
            <a:extLst>
              <a:ext uri="{FF2B5EF4-FFF2-40B4-BE49-F238E27FC236}">
                <a16:creationId xmlns:a16="http://schemas.microsoft.com/office/drawing/2014/main" id="{F4557EEB-A2E5-4934-BB86-A28070013E0C}"/>
              </a:ext>
              <a:ext uri="{C183D7F6-B498-43B3-948B-1728B52AA6E4}">
                <adec:decorative xmlns:adec="http://schemas.microsoft.com/office/drawing/2017/decorative" val="1"/>
              </a:ext>
            </a:extLst>
          </p:cNvPr>
          <p:cNvCxnSpPr>
            <a:cxnSpLocks/>
            <a:stCxn id="71" idx="2"/>
          </p:cNvCxnSpPr>
          <p:nvPr/>
        </p:nvCxnSpPr>
        <p:spPr>
          <a:xfrm flipH="1">
            <a:off x="3673336" y="2297010"/>
            <a:ext cx="1862017" cy="7229"/>
          </a:xfrm>
          <a:prstGeom prst="line">
            <a:avLst/>
          </a:prstGeom>
          <a:ln w="38100">
            <a:solidFill>
              <a:srgbClr val="FFFF00"/>
            </a:solidFill>
            <a:prstDash val="sysDot"/>
          </a:ln>
        </p:spPr>
        <p:style>
          <a:lnRef idx="1">
            <a:schemeClr val="accent1"/>
          </a:lnRef>
          <a:fillRef idx="0">
            <a:schemeClr val="accent1"/>
          </a:fillRef>
          <a:effectRef idx="0">
            <a:schemeClr val="accent1"/>
          </a:effectRef>
          <a:fontRef idx="minor">
            <a:schemeClr val="tx1"/>
          </a:fontRef>
        </p:style>
      </p:cxnSp>
      <p:sp>
        <p:nvSpPr>
          <p:cNvPr id="73" name="TextBox 72">
            <a:extLst>
              <a:ext uri="{FF2B5EF4-FFF2-40B4-BE49-F238E27FC236}">
                <a16:creationId xmlns:a16="http://schemas.microsoft.com/office/drawing/2014/main" id="{41B04F34-7F1C-49B7-A2BE-9F7F257AA26F}"/>
              </a:ext>
              <a:ext uri="{C183D7F6-B498-43B3-948B-1728B52AA6E4}">
                <adec:decorative xmlns:adec="http://schemas.microsoft.com/office/drawing/2017/decorative" val="1"/>
              </a:ext>
            </a:extLst>
          </p:cNvPr>
          <p:cNvSpPr txBox="1"/>
          <p:nvPr/>
        </p:nvSpPr>
        <p:spPr>
          <a:xfrm>
            <a:off x="3518037" y="1930892"/>
            <a:ext cx="301686" cy="369332"/>
          </a:xfrm>
          <a:prstGeom prst="rect">
            <a:avLst/>
          </a:prstGeom>
          <a:noFill/>
        </p:spPr>
        <p:txBody>
          <a:bodyPr wrap="none" rtlCol="0">
            <a:spAutoFit/>
          </a:bodyPr>
          <a:lstStyle/>
          <a:p>
            <a:pPr algn="ctr"/>
            <a:r>
              <a:rPr lang="en-US">
                <a:solidFill>
                  <a:schemeClr val="bg1"/>
                </a:solidFill>
              </a:rPr>
              <a:t>5</a:t>
            </a:r>
          </a:p>
        </p:txBody>
      </p:sp>
      <p:cxnSp>
        <p:nvCxnSpPr>
          <p:cNvPr id="74" name="Straight Connector 73">
            <a:extLst>
              <a:ext uri="{FF2B5EF4-FFF2-40B4-BE49-F238E27FC236}">
                <a16:creationId xmlns:a16="http://schemas.microsoft.com/office/drawing/2014/main" id="{D84BAE88-8EFA-45F2-A67D-1FDBDD3C2A21}"/>
              </a:ext>
              <a:ext uri="{C183D7F6-B498-43B3-948B-1728B52AA6E4}">
                <adec:decorative xmlns:adec="http://schemas.microsoft.com/office/drawing/2017/decorative" val="1"/>
              </a:ext>
            </a:extLst>
          </p:cNvPr>
          <p:cNvCxnSpPr>
            <a:cxnSpLocks/>
          </p:cNvCxnSpPr>
          <p:nvPr/>
        </p:nvCxnSpPr>
        <p:spPr>
          <a:xfrm flipH="1" flipV="1">
            <a:off x="3668880" y="2293177"/>
            <a:ext cx="3649486" cy="1083006"/>
          </a:xfrm>
          <a:prstGeom prst="line">
            <a:avLst/>
          </a:prstGeom>
          <a:ln w="38100">
            <a:solidFill>
              <a:srgbClr val="FFFF00"/>
            </a:solidFill>
            <a:prstDash val="sysDot"/>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B5E736CE-3F2F-4728-9249-E79F64AD4963}"/>
              </a:ext>
              <a:ext uri="{C183D7F6-B498-43B3-948B-1728B52AA6E4}">
                <adec:decorative xmlns:adec="http://schemas.microsoft.com/office/drawing/2017/decorative" val="1"/>
              </a:ext>
            </a:extLst>
          </p:cNvPr>
          <p:cNvCxnSpPr>
            <a:cxnSpLocks/>
          </p:cNvCxnSpPr>
          <p:nvPr/>
        </p:nvCxnSpPr>
        <p:spPr>
          <a:xfrm>
            <a:off x="7318366" y="2247851"/>
            <a:ext cx="0" cy="1128332"/>
          </a:xfrm>
          <a:prstGeom prst="line">
            <a:avLst/>
          </a:prstGeom>
          <a:ln w="38100">
            <a:solidFill>
              <a:srgbClr val="FFFF00"/>
            </a:solidFill>
            <a:prstDash val="sysDot"/>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3A1BC048-70BA-4B98-8347-5D215EB3811E}"/>
              </a:ext>
              <a:ext uri="{C183D7F6-B498-43B3-948B-1728B52AA6E4}">
                <adec:decorative xmlns:adec="http://schemas.microsoft.com/office/drawing/2017/decorative" val="1"/>
              </a:ext>
            </a:extLst>
          </p:cNvPr>
          <p:cNvCxnSpPr>
            <a:cxnSpLocks/>
          </p:cNvCxnSpPr>
          <p:nvPr/>
        </p:nvCxnSpPr>
        <p:spPr>
          <a:xfrm flipH="1">
            <a:off x="5430105" y="2238853"/>
            <a:ext cx="1886210" cy="1155164"/>
          </a:xfrm>
          <a:prstGeom prst="line">
            <a:avLst/>
          </a:prstGeom>
          <a:ln w="38100">
            <a:solidFill>
              <a:srgbClr val="FFFF00"/>
            </a:solidFill>
            <a:prstDash val="sysDot"/>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DEB2029F-1018-4EE6-87CB-992102F158A3}"/>
              </a:ext>
              <a:ext uri="{C183D7F6-B498-43B3-948B-1728B52AA6E4}">
                <adec:decorative xmlns:adec="http://schemas.microsoft.com/office/drawing/2017/decorative" val="1"/>
              </a:ext>
            </a:extLst>
          </p:cNvPr>
          <p:cNvCxnSpPr>
            <a:cxnSpLocks/>
          </p:cNvCxnSpPr>
          <p:nvPr/>
        </p:nvCxnSpPr>
        <p:spPr>
          <a:xfrm>
            <a:off x="5453606" y="3401208"/>
            <a:ext cx="1862709" cy="2305969"/>
          </a:xfrm>
          <a:prstGeom prst="line">
            <a:avLst/>
          </a:prstGeom>
          <a:ln w="38100">
            <a:solidFill>
              <a:srgbClr val="FFFF00"/>
            </a:solidFill>
            <a:prstDash val="sysDot"/>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C007A0D4-1C4D-4703-BF7D-813DE2123BC4}"/>
              </a:ext>
              <a:ext uri="{C183D7F6-B498-43B3-948B-1728B52AA6E4}">
                <adec:decorative xmlns:adec="http://schemas.microsoft.com/office/drawing/2017/decorative" val="1"/>
              </a:ext>
            </a:extLst>
          </p:cNvPr>
          <p:cNvCxnSpPr>
            <a:cxnSpLocks/>
          </p:cNvCxnSpPr>
          <p:nvPr/>
        </p:nvCxnSpPr>
        <p:spPr>
          <a:xfrm>
            <a:off x="7301593" y="4560991"/>
            <a:ext cx="14722" cy="1146186"/>
          </a:xfrm>
          <a:prstGeom prst="line">
            <a:avLst/>
          </a:prstGeom>
          <a:ln w="38100">
            <a:solidFill>
              <a:srgbClr val="FFFF00"/>
            </a:solidFill>
            <a:prstDash val="sysDot"/>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79278535-236B-4B1D-AA04-1A16B0D90C4E}"/>
              </a:ext>
              <a:ext uri="{C183D7F6-B498-43B3-948B-1728B52AA6E4}">
                <adec:decorative xmlns:adec="http://schemas.microsoft.com/office/drawing/2017/decorative" val="1"/>
              </a:ext>
            </a:extLst>
          </p:cNvPr>
          <p:cNvCxnSpPr>
            <a:cxnSpLocks/>
          </p:cNvCxnSpPr>
          <p:nvPr/>
        </p:nvCxnSpPr>
        <p:spPr>
          <a:xfrm>
            <a:off x="5493623" y="4560991"/>
            <a:ext cx="1807970" cy="0"/>
          </a:xfrm>
          <a:prstGeom prst="line">
            <a:avLst/>
          </a:prstGeom>
          <a:ln w="38100">
            <a:solidFill>
              <a:srgbClr val="FFFF00"/>
            </a:solidFill>
            <a:prstDash val="sysDot"/>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568860FA-D3BC-4237-A856-2671C286603B}"/>
              </a:ext>
              <a:ext uri="{C183D7F6-B498-43B3-948B-1728B52AA6E4}">
                <adec:decorative xmlns:adec="http://schemas.microsoft.com/office/drawing/2017/decorative" val="1"/>
              </a:ext>
            </a:extLst>
          </p:cNvPr>
          <p:cNvCxnSpPr>
            <a:cxnSpLocks/>
          </p:cNvCxnSpPr>
          <p:nvPr/>
        </p:nvCxnSpPr>
        <p:spPr>
          <a:xfrm>
            <a:off x="5497610" y="4560991"/>
            <a:ext cx="14722" cy="1146186"/>
          </a:xfrm>
          <a:prstGeom prst="line">
            <a:avLst/>
          </a:prstGeom>
          <a:ln w="38100">
            <a:solidFill>
              <a:srgbClr val="FFFF00"/>
            </a:solidFill>
            <a:prstDash val="sysDot"/>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43317705-FF24-4E24-ABE4-C39A73C127E6}"/>
              </a:ext>
              <a:ext uri="{C183D7F6-B498-43B3-948B-1728B52AA6E4}">
                <adec:decorative xmlns:adec="http://schemas.microsoft.com/office/drawing/2017/decorative" val="1"/>
              </a:ext>
            </a:extLst>
          </p:cNvPr>
          <p:cNvCxnSpPr>
            <a:cxnSpLocks/>
          </p:cNvCxnSpPr>
          <p:nvPr/>
        </p:nvCxnSpPr>
        <p:spPr>
          <a:xfrm>
            <a:off x="1878805" y="5707177"/>
            <a:ext cx="3633527" cy="0"/>
          </a:xfrm>
          <a:prstGeom prst="line">
            <a:avLst/>
          </a:prstGeom>
          <a:ln w="38100">
            <a:solidFill>
              <a:srgbClr val="FFFF00"/>
            </a:solidFill>
            <a:prstDash val="sysDot"/>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37BB4DBD-201A-40D5-9030-077941E9A4B6}"/>
              </a:ext>
              <a:ext uri="{C183D7F6-B498-43B3-948B-1728B52AA6E4}">
                <adec:decorative xmlns:adec="http://schemas.microsoft.com/office/drawing/2017/decorative" val="1"/>
              </a:ext>
            </a:extLst>
          </p:cNvPr>
          <p:cNvCxnSpPr>
            <a:cxnSpLocks/>
          </p:cNvCxnSpPr>
          <p:nvPr/>
        </p:nvCxnSpPr>
        <p:spPr>
          <a:xfrm>
            <a:off x="1878805" y="5707177"/>
            <a:ext cx="0" cy="376343"/>
          </a:xfrm>
          <a:prstGeom prst="line">
            <a:avLst/>
          </a:prstGeom>
          <a:ln w="38100">
            <a:solidFill>
              <a:srgbClr val="FFFF00"/>
            </a:solidFill>
            <a:prstDash val="sysDot"/>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8E54BE51-F74B-47AC-AABF-A5AC07396CA8}"/>
              </a:ext>
              <a:ext uri="{C183D7F6-B498-43B3-948B-1728B52AA6E4}">
                <adec:decorative xmlns:adec="http://schemas.microsoft.com/office/drawing/2017/decorative" val="1"/>
              </a:ext>
            </a:extLst>
          </p:cNvPr>
          <p:cNvCxnSpPr>
            <a:cxnSpLocks/>
          </p:cNvCxnSpPr>
          <p:nvPr/>
        </p:nvCxnSpPr>
        <p:spPr>
          <a:xfrm>
            <a:off x="1871444" y="6083520"/>
            <a:ext cx="1824124" cy="0"/>
          </a:xfrm>
          <a:prstGeom prst="line">
            <a:avLst/>
          </a:prstGeom>
          <a:ln w="38100">
            <a:solidFill>
              <a:srgbClr val="FFFF00"/>
            </a:solidFill>
            <a:prstDash val="sysDot"/>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CC667ADE-CE36-4D2C-943E-5FFFE48E53EB}"/>
              </a:ext>
              <a:ext uri="{C183D7F6-B498-43B3-948B-1728B52AA6E4}">
                <adec:decorative xmlns:adec="http://schemas.microsoft.com/office/drawing/2017/decorative" val="1"/>
              </a:ext>
            </a:extLst>
          </p:cNvPr>
          <p:cNvCxnSpPr>
            <a:cxnSpLocks/>
          </p:cNvCxnSpPr>
          <p:nvPr/>
        </p:nvCxnSpPr>
        <p:spPr>
          <a:xfrm>
            <a:off x="3688058" y="4579896"/>
            <a:ext cx="0" cy="1469316"/>
          </a:xfrm>
          <a:prstGeom prst="line">
            <a:avLst/>
          </a:prstGeom>
          <a:ln w="38100">
            <a:solidFill>
              <a:srgbClr val="FFFF00"/>
            </a:solidFill>
            <a:prstDash val="sysDot"/>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9F11276C-A764-4F5D-90EA-10724A634308}"/>
              </a:ext>
              <a:ext uri="{C183D7F6-B498-43B3-948B-1728B52AA6E4}">
                <adec:decorative xmlns:adec="http://schemas.microsoft.com/office/drawing/2017/decorative" val="1"/>
              </a:ext>
            </a:extLst>
          </p:cNvPr>
          <p:cNvCxnSpPr>
            <a:cxnSpLocks/>
          </p:cNvCxnSpPr>
          <p:nvPr/>
        </p:nvCxnSpPr>
        <p:spPr>
          <a:xfrm>
            <a:off x="1871444" y="4579896"/>
            <a:ext cx="1824124" cy="0"/>
          </a:xfrm>
          <a:prstGeom prst="line">
            <a:avLst/>
          </a:prstGeom>
          <a:ln w="38100">
            <a:solidFill>
              <a:srgbClr val="FFFF00"/>
            </a:solidFill>
            <a:prstDash val="sysDot"/>
          </a:ln>
        </p:spPr>
        <p:style>
          <a:lnRef idx="1">
            <a:schemeClr val="accent1"/>
          </a:lnRef>
          <a:fillRef idx="0">
            <a:schemeClr val="accent1"/>
          </a:fillRef>
          <a:effectRef idx="0">
            <a:schemeClr val="accent1"/>
          </a:effectRef>
          <a:fontRef idx="minor">
            <a:schemeClr val="tx1"/>
          </a:fontRef>
        </p:style>
      </p:cxnSp>
      <p:sp>
        <p:nvSpPr>
          <p:cNvPr id="93" name="TextBox 92">
            <a:extLst>
              <a:ext uri="{FF2B5EF4-FFF2-40B4-BE49-F238E27FC236}">
                <a16:creationId xmlns:a16="http://schemas.microsoft.com/office/drawing/2014/main" id="{3FC01D5E-DF0F-4B78-9770-36C1FF5DD546}"/>
              </a:ext>
              <a:ext uri="{C183D7F6-B498-43B3-948B-1728B52AA6E4}">
                <adec:decorative xmlns:adec="http://schemas.microsoft.com/office/drawing/2017/decorative" val="1"/>
              </a:ext>
            </a:extLst>
          </p:cNvPr>
          <p:cNvSpPr txBox="1"/>
          <p:nvPr/>
        </p:nvSpPr>
        <p:spPr>
          <a:xfrm>
            <a:off x="7170655" y="3390776"/>
            <a:ext cx="301686" cy="369332"/>
          </a:xfrm>
          <a:prstGeom prst="rect">
            <a:avLst/>
          </a:prstGeom>
          <a:noFill/>
        </p:spPr>
        <p:txBody>
          <a:bodyPr wrap="none" rtlCol="0">
            <a:spAutoFit/>
          </a:bodyPr>
          <a:lstStyle/>
          <a:p>
            <a:pPr algn="ctr"/>
            <a:r>
              <a:rPr lang="en-US">
                <a:solidFill>
                  <a:schemeClr val="bg1"/>
                </a:solidFill>
              </a:rPr>
              <a:t>6</a:t>
            </a:r>
          </a:p>
        </p:txBody>
      </p:sp>
      <p:sp>
        <p:nvSpPr>
          <p:cNvPr id="94" name="TextBox 93">
            <a:extLst>
              <a:ext uri="{FF2B5EF4-FFF2-40B4-BE49-F238E27FC236}">
                <a16:creationId xmlns:a16="http://schemas.microsoft.com/office/drawing/2014/main" id="{9D0600EF-9178-48B2-B86B-5BAF8AF56A22}"/>
              </a:ext>
              <a:ext uri="{C183D7F6-B498-43B3-948B-1728B52AA6E4}">
                <adec:decorative xmlns:adec="http://schemas.microsoft.com/office/drawing/2017/decorative" val="1"/>
              </a:ext>
            </a:extLst>
          </p:cNvPr>
          <p:cNvSpPr txBox="1"/>
          <p:nvPr/>
        </p:nvSpPr>
        <p:spPr>
          <a:xfrm>
            <a:off x="7201550" y="1871328"/>
            <a:ext cx="301686" cy="369332"/>
          </a:xfrm>
          <a:prstGeom prst="rect">
            <a:avLst/>
          </a:prstGeom>
          <a:noFill/>
        </p:spPr>
        <p:txBody>
          <a:bodyPr wrap="none" rtlCol="0">
            <a:spAutoFit/>
          </a:bodyPr>
          <a:lstStyle/>
          <a:p>
            <a:pPr algn="ctr"/>
            <a:r>
              <a:rPr lang="en-US">
                <a:solidFill>
                  <a:schemeClr val="bg1"/>
                </a:solidFill>
              </a:rPr>
              <a:t>7</a:t>
            </a:r>
          </a:p>
        </p:txBody>
      </p:sp>
      <p:sp>
        <p:nvSpPr>
          <p:cNvPr id="95" name="TextBox 94">
            <a:extLst>
              <a:ext uri="{FF2B5EF4-FFF2-40B4-BE49-F238E27FC236}">
                <a16:creationId xmlns:a16="http://schemas.microsoft.com/office/drawing/2014/main" id="{0A56D161-3974-4AA9-80D1-66F147EED41D}"/>
              </a:ext>
              <a:ext uri="{C183D7F6-B498-43B3-948B-1728B52AA6E4}">
                <adec:decorative xmlns:adec="http://schemas.microsoft.com/office/drawing/2017/decorative" val="1"/>
              </a:ext>
            </a:extLst>
          </p:cNvPr>
          <p:cNvSpPr txBox="1"/>
          <p:nvPr/>
        </p:nvSpPr>
        <p:spPr>
          <a:xfrm>
            <a:off x="5157470" y="3220556"/>
            <a:ext cx="301686" cy="369332"/>
          </a:xfrm>
          <a:prstGeom prst="rect">
            <a:avLst/>
          </a:prstGeom>
          <a:noFill/>
        </p:spPr>
        <p:txBody>
          <a:bodyPr wrap="none" rtlCol="0">
            <a:spAutoFit/>
          </a:bodyPr>
          <a:lstStyle/>
          <a:p>
            <a:pPr algn="ctr"/>
            <a:r>
              <a:rPr lang="en-US">
                <a:solidFill>
                  <a:schemeClr val="bg1"/>
                </a:solidFill>
              </a:rPr>
              <a:t>8</a:t>
            </a:r>
          </a:p>
        </p:txBody>
      </p:sp>
      <p:sp>
        <p:nvSpPr>
          <p:cNvPr id="96" name="TextBox 95">
            <a:extLst>
              <a:ext uri="{FF2B5EF4-FFF2-40B4-BE49-F238E27FC236}">
                <a16:creationId xmlns:a16="http://schemas.microsoft.com/office/drawing/2014/main" id="{9958AD93-46C8-4EB8-97B6-945133110B05}"/>
              </a:ext>
              <a:ext uri="{C183D7F6-B498-43B3-948B-1728B52AA6E4}">
                <adec:decorative xmlns:adec="http://schemas.microsoft.com/office/drawing/2017/decorative" val="1"/>
              </a:ext>
            </a:extLst>
          </p:cNvPr>
          <p:cNvSpPr txBox="1"/>
          <p:nvPr/>
        </p:nvSpPr>
        <p:spPr>
          <a:xfrm>
            <a:off x="7170655" y="5719533"/>
            <a:ext cx="301686" cy="369332"/>
          </a:xfrm>
          <a:prstGeom prst="rect">
            <a:avLst/>
          </a:prstGeom>
          <a:noFill/>
        </p:spPr>
        <p:txBody>
          <a:bodyPr wrap="none" rtlCol="0">
            <a:spAutoFit/>
          </a:bodyPr>
          <a:lstStyle/>
          <a:p>
            <a:pPr algn="ctr"/>
            <a:r>
              <a:rPr lang="en-US">
                <a:solidFill>
                  <a:schemeClr val="bg1"/>
                </a:solidFill>
              </a:rPr>
              <a:t>9</a:t>
            </a:r>
          </a:p>
        </p:txBody>
      </p:sp>
      <p:sp>
        <p:nvSpPr>
          <p:cNvPr id="97" name="TextBox 96">
            <a:extLst>
              <a:ext uri="{FF2B5EF4-FFF2-40B4-BE49-F238E27FC236}">
                <a16:creationId xmlns:a16="http://schemas.microsoft.com/office/drawing/2014/main" id="{D5E31ACC-B4C7-4BF7-AAC9-CCC7C4BF2669}"/>
              </a:ext>
              <a:ext uri="{C183D7F6-B498-43B3-948B-1728B52AA6E4}">
                <adec:decorative xmlns:adec="http://schemas.microsoft.com/office/drawing/2017/decorative" val="1"/>
              </a:ext>
            </a:extLst>
          </p:cNvPr>
          <p:cNvSpPr txBox="1"/>
          <p:nvPr/>
        </p:nvSpPr>
        <p:spPr>
          <a:xfrm>
            <a:off x="7112146" y="4134365"/>
            <a:ext cx="418704" cy="369332"/>
          </a:xfrm>
          <a:prstGeom prst="rect">
            <a:avLst/>
          </a:prstGeom>
          <a:noFill/>
        </p:spPr>
        <p:txBody>
          <a:bodyPr wrap="none" rtlCol="0">
            <a:spAutoFit/>
          </a:bodyPr>
          <a:lstStyle/>
          <a:p>
            <a:pPr algn="ctr"/>
            <a:r>
              <a:rPr lang="en-US">
                <a:solidFill>
                  <a:schemeClr val="bg1"/>
                </a:solidFill>
              </a:rPr>
              <a:t>10</a:t>
            </a:r>
          </a:p>
        </p:txBody>
      </p:sp>
      <p:sp>
        <p:nvSpPr>
          <p:cNvPr id="98" name="TextBox 97">
            <a:extLst>
              <a:ext uri="{FF2B5EF4-FFF2-40B4-BE49-F238E27FC236}">
                <a16:creationId xmlns:a16="http://schemas.microsoft.com/office/drawing/2014/main" id="{97555316-B511-407E-A757-C1E742453645}"/>
              </a:ext>
              <a:ext uri="{C183D7F6-B498-43B3-948B-1728B52AA6E4}">
                <adec:decorative xmlns:adec="http://schemas.microsoft.com/office/drawing/2017/decorative" val="1"/>
              </a:ext>
            </a:extLst>
          </p:cNvPr>
          <p:cNvSpPr txBox="1"/>
          <p:nvPr/>
        </p:nvSpPr>
        <p:spPr>
          <a:xfrm>
            <a:off x="5302561" y="4123836"/>
            <a:ext cx="418704" cy="369332"/>
          </a:xfrm>
          <a:prstGeom prst="rect">
            <a:avLst/>
          </a:prstGeom>
          <a:noFill/>
        </p:spPr>
        <p:txBody>
          <a:bodyPr wrap="none" rtlCol="0">
            <a:spAutoFit/>
          </a:bodyPr>
          <a:lstStyle/>
          <a:p>
            <a:pPr algn="ctr"/>
            <a:r>
              <a:rPr lang="en-US">
                <a:solidFill>
                  <a:schemeClr val="bg1"/>
                </a:solidFill>
              </a:rPr>
              <a:t>11</a:t>
            </a:r>
          </a:p>
        </p:txBody>
      </p:sp>
      <p:sp>
        <p:nvSpPr>
          <p:cNvPr id="99" name="TextBox 98">
            <a:extLst>
              <a:ext uri="{FF2B5EF4-FFF2-40B4-BE49-F238E27FC236}">
                <a16:creationId xmlns:a16="http://schemas.microsoft.com/office/drawing/2014/main" id="{000BCCE0-7D29-4C81-B4CD-5C8BAA8AB4EA}"/>
              </a:ext>
              <a:ext uri="{C183D7F6-B498-43B3-948B-1728B52AA6E4}">
                <adec:decorative xmlns:adec="http://schemas.microsoft.com/office/drawing/2017/decorative" val="1"/>
              </a:ext>
            </a:extLst>
          </p:cNvPr>
          <p:cNvSpPr txBox="1"/>
          <p:nvPr/>
        </p:nvSpPr>
        <p:spPr>
          <a:xfrm>
            <a:off x="5320550" y="5740442"/>
            <a:ext cx="418704" cy="369332"/>
          </a:xfrm>
          <a:prstGeom prst="rect">
            <a:avLst/>
          </a:prstGeom>
          <a:noFill/>
        </p:spPr>
        <p:txBody>
          <a:bodyPr wrap="none" rtlCol="0">
            <a:spAutoFit/>
          </a:bodyPr>
          <a:lstStyle/>
          <a:p>
            <a:pPr algn="ctr"/>
            <a:r>
              <a:rPr lang="en-US">
                <a:solidFill>
                  <a:schemeClr val="bg1"/>
                </a:solidFill>
              </a:rPr>
              <a:t>12</a:t>
            </a:r>
          </a:p>
        </p:txBody>
      </p:sp>
      <p:sp>
        <p:nvSpPr>
          <p:cNvPr id="100" name="TextBox 99">
            <a:extLst>
              <a:ext uri="{FF2B5EF4-FFF2-40B4-BE49-F238E27FC236}">
                <a16:creationId xmlns:a16="http://schemas.microsoft.com/office/drawing/2014/main" id="{BCED9193-6145-4536-BF74-E455A655FE72}"/>
              </a:ext>
              <a:ext uri="{C183D7F6-B498-43B3-948B-1728B52AA6E4}">
                <adec:decorative xmlns:adec="http://schemas.microsoft.com/office/drawing/2017/decorative" val="1"/>
              </a:ext>
            </a:extLst>
          </p:cNvPr>
          <p:cNvSpPr txBox="1"/>
          <p:nvPr/>
        </p:nvSpPr>
        <p:spPr>
          <a:xfrm>
            <a:off x="1666278" y="5296248"/>
            <a:ext cx="418704" cy="369332"/>
          </a:xfrm>
          <a:prstGeom prst="rect">
            <a:avLst/>
          </a:prstGeom>
          <a:noFill/>
        </p:spPr>
        <p:txBody>
          <a:bodyPr wrap="none" rtlCol="0">
            <a:spAutoFit/>
          </a:bodyPr>
          <a:lstStyle/>
          <a:p>
            <a:pPr algn="ctr"/>
            <a:r>
              <a:rPr lang="en-US">
                <a:solidFill>
                  <a:schemeClr val="bg1"/>
                </a:solidFill>
              </a:rPr>
              <a:t>13</a:t>
            </a:r>
          </a:p>
        </p:txBody>
      </p:sp>
      <p:sp>
        <p:nvSpPr>
          <p:cNvPr id="101" name="TextBox 100">
            <a:extLst>
              <a:ext uri="{FF2B5EF4-FFF2-40B4-BE49-F238E27FC236}">
                <a16:creationId xmlns:a16="http://schemas.microsoft.com/office/drawing/2014/main" id="{5A78CB17-06AB-4428-8FD8-93A1279B64A9}"/>
              </a:ext>
              <a:ext uri="{C183D7F6-B498-43B3-948B-1728B52AA6E4}">
                <adec:decorative xmlns:adec="http://schemas.microsoft.com/office/drawing/2017/decorative" val="1"/>
              </a:ext>
            </a:extLst>
          </p:cNvPr>
          <p:cNvSpPr txBox="1"/>
          <p:nvPr/>
        </p:nvSpPr>
        <p:spPr>
          <a:xfrm>
            <a:off x="3643796" y="5933184"/>
            <a:ext cx="418704" cy="369332"/>
          </a:xfrm>
          <a:prstGeom prst="rect">
            <a:avLst/>
          </a:prstGeom>
          <a:noFill/>
        </p:spPr>
        <p:txBody>
          <a:bodyPr wrap="none" rtlCol="0">
            <a:spAutoFit/>
          </a:bodyPr>
          <a:lstStyle/>
          <a:p>
            <a:pPr algn="ctr"/>
            <a:r>
              <a:rPr lang="en-US">
                <a:solidFill>
                  <a:schemeClr val="bg1"/>
                </a:solidFill>
              </a:rPr>
              <a:t>14</a:t>
            </a:r>
          </a:p>
        </p:txBody>
      </p:sp>
      <p:sp>
        <p:nvSpPr>
          <p:cNvPr id="102" name="TextBox 101">
            <a:extLst>
              <a:ext uri="{FF2B5EF4-FFF2-40B4-BE49-F238E27FC236}">
                <a16:creationId xmlns:a16="http://schemas.microsoft.com/office/drawing/2014/main" id="{7FF50DFC-C72B-42E7-A8B5-72D0BA824C81}"/>
              </a:ext>
              <a:ext uri="{C183D7F6-B498-43B3-948B-1728B52AA6E4}">
                <adec:decorative xmlns:adec="http://schemas.microsoft.com/office/drawing/2017/decorative" val="1"/>
              </a:ext>
            </a:extLst>
          </p:cNvPr>
          <p:cNvSpPr txBox="1"/>
          <p:nvPr/>
        </p:nvSpPr>
        <p:spPr>
          <a:xfrm>
            <a:off x="3500312" y="4156531"/>
            <a:ext cx="418704" cy="369332"/>
          </a:xfrm>
          <a:prstGeom prst="rect">
            <a:avLst/>
          </a:prstGeom>
          <a:noFill/>
        </p:spPr>
        <p:txBody>
          <a:bodyPr wrap="none" rtlCol="0">
            <a:spAutoFit/>
          </a:bodyPr>
          <a:lstStyle/>
          <a:p>
            <a:pPr algn="ctr"/>
            <a:r>
              <a:rPr lang="en-US">
                <a:solidFill>
                  <a:schemeClr val="bg1"/>
                </a:solidFill>
              </a:rPr>
              <a:t>15</a:t>
            </a:r>
          </a:p>
        </p:txBody>
      </p:sp>
      <p:sp>
        <p:nvSpPr>
          <p:cNvPr id="103" name="TextBox 102">
            <a:extLst>
              <a:ext uri="{FF2B5EF4-FFF2-40B4-BE49-F238E27FC236}">
                <a16:creationId xmlns:a16="http://schemas.microsoft.com/office/drawing/2014/main" id="{ACECB4E2-989C-44BE-8F33-10195356A958}"/>
              </a:ext>
              <a:ext uri="{C183D7F6-B498-43B3-948B-1728B52AA6E4}">
                <adec:decorative xmlns:adec="http://schemas.microsoft.com/office/drawing/2017/decorative" val="1"/>
              </a:ext>
            </a:extLst>
          </p:cNvPr>
          <p:cNvSpPr txBox="1"/>
          <p:nvPr/>
        </p:nvSpPr>
        <p:spPr>
          <a:xfrm>
            <a:off x="1486875" y="4395230"/>
            <a:ext cx="418704" cy="369332"/>
          </a:xfrm>
          <a:prstGeom prst="rect">
            <a:avLst/>
          </a:prstGeom>
          <a:noFill/>
        </p:spPr>
        <p:txBody>
          <a:bodyPr wrap="none" rtlCol="0">
            <a:spAutoFit/>
          </a:bodyPr>
          <a:lstStyle/>
          <a:p>
            <a:pPr algn="ctr"/>
            <a:r>
              <a:rPr lang="en-US">
                <a:solidFill>
                  <a:schemeClr val="bg1"/>
                </a:solidFill>
              </a:rPr>
              <a:t>16</a:t>
            </a:r>
          </a:p>
        </p:txBody>
      </p:sp>
    </p:spTree>
    <p:extLst>
      <p:ext uri="{BB962C8B-B14F-4D97-AF65-F5344CB8AC3E}">
        <p14:creationId xmlns:p14="http://schemas.microsoft.com/office/powerpoint/2010/main" val="11969596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135BF-CA21-4C51-A3C4-E491512D0F87}"/>
              </a:ext>
            </a:extLst>
          </p:cNvPr>
          <p:cNvSpPr>
            <a:spLocks noGrp="1"/>
          </p:cNvSpPr>
          <p:nvPr>
            <p:ph type="title"/>
          </p:nvPr>
        </p:nvSpPr>
        <p:spPr>
          <a:xfrm>
            <a:off x="628650" y="723190"/>
            <a:ext cx="6719801" cy="842791"/>
          </a:xfrm>
        </p:spPr>
        <p:txBody>
          <a:bodyPr/>
          <a:lstStyle/>
          <a:p>
            <a:r>
              <a:rPr lang="en-US" sz="4000" dirty="0"/>
              <a:t>Summary (3)</a:t>
            </a:r>
          </a:p>
        </p:txBody>
      </p:sp>
      <p:sp>
        <p:nvSpPr>
          <p:cNvPr id="3" name="Content Placeholder 2">
            <a:extLst>
              <a:ext uri="{FF2B5EF4-FFF2-40B4-BE49-F238E27FC236}">
                <a16:creationId xmlns:a16="http://schemas.microsoft.com/office/drawing/2014/main" id="{FB02264B-BDF5-4B3E-95F0-240A818AF6CD}"/>
              </a:ext>
            </a:extLst>
          </p:cNvPr>
          <p:cNvSpPr>
            <a:spLocks noGrp="1"/>
          </p:cNvSpPr>
          <p:nvPr>
            <p:ph sz="half" idx="1"/>
          </p:nvPr>
        </p:nvSpPr>
        <p:spPr>
          <a:xfrm>
            <a:off x="628650" y="1460499"/>
            <a:ext cx="7756814" cy="4716463"/>
          </a:xfrm>
        </p:spPr>
        <p:txBody>
          <a:bodyPr>
            <a:normAutofit/>
          </a:bodyPr>
          <a:lstStyle/>
          <a:p>
            <a:pPr marL="0" lvl="0" indent="0">
              <a:buNone/>
            </a:pPr>
            <a:r>
              <a:rPr lang="en-US" sz="4400" dirty="0"/>
              <a:t>                    </a:t>
            </a:r>
            <a:r>
              <a:rPr lang="en-US" sz="4000" dirty="0"/>
              <a:t>Be Flexible</a:t>
            </a:r>
          </a:p>
          <a:p>
            <a:pPr marL="0" lvl="0" indent="0">
              <a:buNone/>
            </a:pPr>
            <a:endParaRPr lang="en-US" sz="4000" dirty="0"/>
          </a:p>
          <a:p>
            <a:pPr marL="0" lvl="0" indent="0">
              <a:buNone/>
            </a:pPr>
            <a:r>
              <a:rPr lang="en-US" sz="4000" dirty="0"/>
              <a:t>               Know your Why!</a:t>
            </a:r>
          </a:p>
          <a:p>
            <a:pPr marL="0" lvl="0" indent="0">
              <a:buNone/>
            </a:pPr>
            <a:endParaRPr lang="en-US" sz="4000" dirty="0"/>
          </a:p>
          <a:p>
            <a:pPr marL="0" lvl="0" indent="0">
              <a:buNone/>
            </a:pPr>
            <a:r>
              <a:rPr lang="en-US" sz="4000" dirty="0"/>
              <a:t> Keep the soil health principles in your fore-thought!</a:t>
            </a:r>
          </a:p>
        </p:txBody>
      </p:sp>
      <p:sp>
        <p:nvSpPr>
          <p:cNvPr id="5" name="Footer Placeholder 4">
            <a:extLst>
              <a:ext uri="{FF2B5EF4-FFF2-40B4-BE49-F238E27FC236}">
                <a16:creationId xmlns:a16="http://schemas.microsoft.com/office/drawing/2014/main" id="{34F5942E-6A01-463A-A0D8-2448F4967EEA}"/>
              </a:ext>
            </a:extLst>
          </p:cNvPr>
          <p:cNvSpPr>
            <a:spLocks noGrp="1"/>
          </p:cNvSpPr>
          <p:nvPr>
            <p:ph type="ftr" sz="quarter" idx="11"/>
          </p:nvPr>
        </p:nvSpPr>
        <p:spPr>
          <a:xfrm>
            <a:off x="-12700" y="6492875"/>
            <a:ext cx="3002692"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E7E6E6">
                    <a:lumMod val="25000"/>
                  </a:srgbClr>
                </a:solidFill>
                <a:effectLst/>
                <a:uLnTx/>
                <a:uFillTx/>
                <a:latin typeface="Calibri" panose="020F0502020204030204"/>
                <a:ea typeface="+mn-ea"/>
                <a:cs typeface="+mn-cs"/>
              </a:rPr>
              <a:t>NRCS | SHD </a:t>
            </a:r>
          </a:p>
        </p:txBody>
      </p:sp>
    </p:spTree>
    <p:extLst>
      <p:ext uri="{BB962C8B-B14F-4D97-AF65-F5344CB8AC3E}">
        <p14:creationId xmlns:p14="http://schemas.microsoft.com/office/powerpoint/2010/main" val="42738519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48B23-7E34-4057-8FCB-252F662B572D}"/>
              </a:ext>
            </a:extLst>
          </p:cNvPr>
          <p:cNvSpPr>
            <a:spLocks noGrp="1"/>
          </p:cNvSpPr>
          <p:nvPr>
            <p:ph type="title"/>
          </p:nvPr>
        </p:nvSpPr>
        <p:spPr>
          <a:xfrm>
            <a:off x="0" y="946631"/>
            <a:ext cx="5286375" cy="842791"/>
          </a:xfrm>
        </p:spPr>
        <p:txBody>
          <a:bodyPr/>
          <a:lstStyle/>
          <a:p>
            <a:r>
              <a:rPr lang="en-US" b="1"/>
              <a:t>Fundamentals</a:t>
            </a:r>
          </a:p>
        </p:txBody>
      </p:sp>
      <p:sp>
        <p:nvSpPr>
          <p:cNvPr id="3" name="Content Placeholder 2">
            <a:extLst>
              <a:ext uri="{FF2B5EF4-FFF2-40B4-BE49-F238E27FC236}">
                <a16:creationId xmlns:a16="http://schemas.microsoft.com/office/drawing/2014/main" id="{628BD7AE-FC7D-47EA-9C9F-48968DBCB65D}"/>
              </a:ext>
            </a:extLst>
          </p:cNvPr>
          <p:cNvSpPr>
            <a:spLocks noGrp="1"/>
          </p:cNvSpPr>
          <p:nvPr>
            <p:ph idx="1"/>
          </p:nvPr>
        </p:nvSpPr>
        <p:spPr>
          <a:xfrm>
            <a:off x="628651" y="2226469"/>
            <a:ext cx="4345064" cy="3774282"/>
          </a:xfrm>
        </p:spPr>
        <p:txBody>
          <a:bodyPr>
            <a:normAutofit fontScale="92500" lnSpcReduction="10000"/>
          </a:bodyPr>
          <a:lstStyle/>
          <a:p>
            <a:r>
              <a:rPr lang="en-US"/>
              <a:t>Balanced Soil fertility</a:t>
            </a:r>
          </a:p>
          <a:p>
            <a:r>
              <a:rPr lang="en-US"/>
              <a:t>Maintain minimum heights</a:t>
            </a:r>
          </a:p>
          <a:p>
            <a:r>
              <a:rPr lang="en-US"/>
              <a:t>Continuously feeding the herds above and below ground</a:t>
            </a:r>
          </a:p>
          <a:p>
            <a:r>
              <a:rPr lang="en-US"/>
              <a:t>Maintain Cover</a:t>
            </a:r>
          </a:p>
          <a:p>
            <a:r>
              <a:rPr lang="en-US"/>
              <a:t>Living Roots</a:t>
            </a:r>
          </a:p>
          <a:p>
            <a:r>
              <a:rPr lang="en-US"/>
              <a:t>Diversity</a:t>
            </a:r>
          </a:p>
          <a:p>
            <a:r>
              <a:rPr lang="en-US"/>
              <a:t>Paddock layout</a:t>
            </a:r>
          </a:p>
          <a:p>
            <a:r>
              <a:rPr lang="en-US"/>
              <a:t>Water distribution</a:t>
            </a:r>
          </a:p>
          <a:p>
            <a:r>
              <a:rPr lang="en-US"/>
              <a:t>Ration grass</a:t>
            </a:r>
          </a:p>
          <a:p>
            <a:r>
              <a:rPr lang="en-US"/>
              <a:t>No bare ground! </a:t>
            </a:r>
          </a:p>
        </p:txBody>
      </p:sp>
      <p:pic>
        <p:nvPicPr>
          <p:cNvPr id="5" name="Picture 4" descr="Livestock moving from one pasture to another via roadway">
            <a:extLst>
              <a:ext uri="{FF2B5EF4-FFF2-40B4-BE49-F238E27FC236}">
                <a16:creationId xmlns:a16="http://schemas.microsoft.com/office/drawing/2014/main" id="{79389C60-8B1E-4901-9D98-707D215E41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4468871" y="1500188"/>
            <a:ext cx="5143500" cy="3857625"/>
          </a:xfrm>
          <a:prstGeom prst="rect">
            <a:avLst/>
          </a:prstGeom>
        </p:spPr>
      </p:pic>
    </p:spTree>
    <p:extLst>
      <p:ext uri="{BB962C8B-B14F-4D97-AF65-F5344CB8AC3E}">
        <p14:creationId xmlns:p14="http://schemas.microsoft.com/office/powerpoint/2010/main" val="35909516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1"/>
          <p:cNvSpPr>
            <a:spLocks noGrp="1"/>
          </p:cNvSpPr>
          <p:nvPr>
            <p:ph type="title"/>
          </p:nvPr>
        </p:nvSpPr>
        <p:spPr>
          <a:xfrm>
            <a:off x="1772729" y="579068"/>
            <a:ext cx="5156709" cy="1423763"/>
          </a:xfrm>
        </p:spPr>
        <p:txBody>
          <a:bodyPr>
            <a:noAutofit/>
          </a:bodyPr>
          <a:lstStyle/>
          <a:p>
            <a:pPr algn="ctr" eaLnBrk="1" hangingPunct="1">
              <a:defRPr/>
            </a:pPr>
            <a:r>
              <a:rPr lang="en-US" altLang="en-US" sz="2800" b="1" dirty="0" err="1"/>
              <a:t>Orchardgrass</a:t>
            </a:r>
            <a:r>
              <a:rPr lang="en-US" altLang="en-US" sz="2800" b="1" dirty="0"/>
              <a:t> Cutting Height Study by the University of Kentucky</a:t>
            </a:r>
            <a:br>
              <a:rPr lang="en-US" altLang="en-US" sz="2800" b="1" dirty="0"/>
            </a:br>
            <a:r>
              <a:rPr lang="en-US" altLang="en-US" sz="2800" b="1" dirty="0"/>
              <a:t>Ray Smith and Associates</a:t>
            </a:r>
          </a:p>
        </p:txBody>
      </p:sp>
      <p:sp>
        <p:nvSpPr>
          <p:cNvPr id="17411" name="Content Placeholder 2"/>
          <p:cNvSpPr>
            <a:spLocks noGrp="1"/>
          </p:cNvSpPr>
          <p:nvPr>
            <p:ph idx="1"/>
          </p:nvPr>
        </p:nvSpPr>
        <p:spPr>
          <a:xfrm>
            <a:off x="677996" y="3075923"/>
            <a:ext cx="4984855" cy="2775752"/>
          </a:xfrm>
        </p:spPr>
        <p:txBody>
          <a:bodyPr>
            <a:normAutofit fontScale="92500" lnSpcReduction="20000"/>
          </a:bodyPr>
          <a:lstStyle/>
          <a:p>
            <a:pPr eaLnBrk="1" hangingPunct="1"/>
            <a:r>
              <a:rPr lang="en-US" altLang="en-US" dirty="0"/>
              <a:t>4-year-old field of Benchmark Plus </a:t>
            </a:r>
          </a:p>
          <a:p>
            <a:pPr eaLnBrk="1" hangingPunct="1"/>
            <a:r>
              <a:rPr lang="en-US" altLang="en-US" dirty="0"/>
              <a:t>3 Cutting Heights</a:t>
            </a:r>
            <a:r>
              <a:rPr lang="en-US" altLang="en-US" sz="1350" dirty="0"/>
              <a:t> </a:t>
            </a:r>
          </a:p>
          <a:p>
            <a:pPr lvl="1"/>
            <a:r>
              <a:rPr lang="en-US" altLang="en-US" dirty="0"/>
              <a:t>4 inches</a:t>
            </a:r>
          </a:p>
          <a:p>
            <a:pPr lvl="1" eaLnBrk="1" hangingPunct="1"/>
            <a:r>
              <a:rPr lang="en-US" altLang="en-US" dirty="0"/>
              <a:t>2 inches</a:t>
            </a:r>
          </a:p>
          <a:p>
            <a:pPr lvl="1" eaLnBrk="1" hangingPunct="1"/>
            <a:r>
              <a:rPr lang="en-US" altLang="en-US" dirty="0"/>
              <a:t>½ inches</a:t>
            </a:r>
          </a:p>
          <a:p>
            <a:pPr eaLnBrk="1" hangingPunct="1"/>
            <a:r>
              <a:rPr lang="en-US" altLang="en-US" dirty="0"/>
              <a:t>4 Fertilizer Rates (3 applications)</a:t>
            </a:r>
          </a:p>
          <a:p>
            <a:pPr lvl="1" eaLnBrk="1" hangingPunct="1"/>
            <a:r>
              <a:rPr lang="en-US" altLang="en-US" dirty="0"/>
              <a:t>0 N and 0 K</a:t>
            </a:r>
          </a:p>
          <a:p>
            <a:pPr lvl="1" eaLnBrk="1" hangingPunct="1"/>
            <a:r>
              <a:rPr lang="en-US" altLang="en-US" dirty="0"/>
              <a:t>60 N and 0 K</a:t>
            </a:r>
          </a:p>
          <a:p>
            <a:pPr lvl="1" eaLnBrk="1" hangingPunct="1"/>
            <a:r>
              <a:rPr lang="en-US" altLang="en-US" dirty="0"/>
              <a:t>0 N and 100 K</a:t>
            </a:r>
          </a:p>
          <a:p>
            <a:pPr lvl="1" eaLnBrk="1" hangingPunct="1"/>
            <a:r>
              <a:rPr lang="en-US" altLang="en-US" dirty="0"/>
              <a:t>60 N and 100 K</a:t>
            </a:r>
          </a:p>
        </p:txBody>
      </p:sp>
      <p:pic>
        <p:nvPicPr>
          <p:cNvPr id="17412" name="Picture 2">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28198" y="2685011"/>
            <a:ext cx="3166664" cy="3166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279176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5" name="Picture 8">
            <a:extLst>
              <a:ext uri="{C183D7F6-B498-43B3-948B-1728B52AA6E4}">
                <adec:decorative xmlns:adec="http://schemas.microsoft.com/office/drawing/2017/decorative" val="1"/>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0" y="984250"/>
            <a:ext cx="6397625" cy="4800600"/>
          </a:xfrm>
        </p:spPr>
      </p:pic>
      <p:pic>
        <p:nvPicPr>
          <p:cNvPr id="2" name="Picture 1">
            <a:extLst>
              <a:ext uri="{FF2B5EF4-FFF2-40B4-BE49-F238E27FC236}">
                <a16:creationId xmlns:a16="http://schemas.microsoft.com/office/drawing/2014/main" id="{1A2806A9-734E-8AA1-D89E-DEEBD8F09C0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73579" y="428281"/>
            <a:ext cx="8038406" cy="6032631"/>
          </a:xfrm>
          <a:prstGeom prst="rect">
            <a:avLst/>
          </a:prstGeom>
        </p:spPr>
      </p:pic>
      <p:sp>
        <p:nvSpPr>
          <p:cNvPr id="4" name="Title 3">
            <a:extLst>
              <a:ext uri="{FF2B5EF4-FFF2-40B4-BE49-F238E27FC236}">
                <a16:creationId xmlns:a16="http://schemas.microsoft.com/office/drawing/2014/main" id="{546ADDA9-3F8F-00C9-22D8-FF50823403BD}"/>
              </a:ext>
            </a:extLst>
          </p:cNvPr>
          <p:cNvSpPr>
            <a:spLocks noGrp="1"/>
          </p:cNvSpPr>
          <p:nvPr>
            <p:ph type="title" idx="4294967295"/>
          </p:nvPr>
        </p:nvSpPr>
        <p:spPr>
          <a:xfrm>
            <a:off x="628650" y="-1325563"/>
            <a:ext cx="7886700" cy="1325563"/>
          </a:xfrm>
          <a:prstGeom prst="rect">
            <a:avLst/>
          </a:prstGeom>
        </p:spPr>
        <p:txBody>
          <a:bodyPr anchor="b"/>
          <a:lstStyle/>
          <a:p>
            <a:r>
              <a:rPr lang="en-US" dirty="0"/>
              <a:t>1</a:t>
            </a:r>
          </a:p>
        </p:txBody>
      </p:sp>
    </p:spTree>
    <p:extLst>
      <p:ext uri="{BB962C8B-B14F-4D97-AF65-F5344CB8AC3E}">
        <p14:creationId xmlns:p14="http://schemas.microsoft.com/office/powerpoint/2010/main" val="37530333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0" name="Picture 2">
            <a:extLs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5079" y="448888"/>
            <a:ext cx="8004991" cy="596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C32A7CD2-E0EF-2E2A-6608-FEE4F32D7AE3}"/>
              </a:ext>
              <a:ext uri="{C183D7F6-B498-43B3-948B-1728B52AA6E4}">
                <adec:decorative xmlns:adec="http://schemas.microsoft.com/office/drawing/2017/decorative" val="1"/>
              </a:ext>
            </a:extLst>
          </p:cNvPr>
          <p:cNvSpPr>
            <a:spLocks noGrp="1"/>
          </p:cNvSpPr>
          <p:nvPr>
            <p:ph type="title" idx="4294967295"/>
          </p:nvPr>
        </p:nvSpPr>
        <p:spPr>
          <a:xfrm>
            <a:off x="628650" y="-1325563"/>
            <a:ext cx="7886700" cy="1325563"/>
          </a:xfrm>
          <a:prstGeom prst="rect">
            <a:avLst/>
          </a:prstGeom>
        </p:spPr>
        <p:txBody>
          <a:bodyPr anchor="b"/>
          <a:lstStyle/>
          <a:p>
            <a:r>
              <a:rPr lang="en-US" dirty="0"/>
              <a:t>2</a:t>
            </a:r>
          </a:p>
        </p:txBody>
      </p:sp>
    </p:spTree>
    <p:extLst>
      <p:ext uri="{BB962C8B-B14F-4D97-AF65-F5344CB8AC3E}">
        <p14:creationId xmlns:p14="http://schemas.microsoft.com/office/powerpoint/2010/main" val="38264387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87B5AFC-9789-72F3-9DD8-50A46603074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5577" y="1118985"/>
            <a:ext cx="5785882" cy="4350668"/>
          </a:xfrm>
          <a:prstGeom prst="rect">
            <a:avLst/>
          </a:prstGeom>
        </p:spPr>
      </p:pic>
      <p:pic>
        <p:nvPicPr>
          <p:cNvPr id="20483" name="Picture 6">
            <a:extLst>
              <a:ext uri="{C183D7F6-B498-43B3-948B-1728B52AA6E4}">
                <adec:decorative xmlns:adec="http://schemas.microsoft.com/office/drawing/2017/decorative" val="1"/>
              </a:ext>
            </a:extLst>
          </p:cNvPr>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0" y="585788"/>
            <a:ext cx="6262688" cy="4711700"/>
          </a:xfrm>
        </p:spPr>
      </p:pic>
      <p:pic>
        <p:nvPicPr>
          <p:cNvPr id="20484" name="Picture 7">
            <a:extLs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52768" y="1118985"/>
            <a:ext cx="5815655" cy="4350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B2316D1A-9F0A-4F28-7B50-750C57373A6F}"/>
              </a:ext>
            </a:extLst>
          </p:cNvPr>
          <p:cNvSpPr>
            <a:spLocks noGrp="1"/>
          </p:cNvSpPr>
          <p:nvPr>
            <p:ph type="title" idx="4294967295"/>
          </p:nvPr>
        </p:nvSpPr>
        <p:spPr>
          <a:xfrm>
            <a:off x="628650" y="-1325563"/>
            <a:ext cx="7886700" cy="1325563"/>
          </a:xfrm>
          <a:prstGeom prst="rect">
            <a:avLst/>
          </a:prstGeom>
        </p:spPr>
        <p:txBody>
          <a:bodyPr anchor="b"/>
          <a:lstStyle/>
          <a:p>
            <a:r>
              <a:rPr lang="en-US" dirty="0"/>
              <a:t>3</a:t>
            </a:r>
          </a:p>
        </p:txBody>
      </p:sp>
    </p:spTree>
    <p:extLst>
      <p:ext uri="{BB962C8B-B14F-4D97-AF65-F5344CB8AC3E}">
        <p14:creationId xmlns:p14="http://schemas.microsoft.com/office/powerpoint/2010/main" val="12450910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7D310D5-97A8-9FFE-9C6F-EC6751A9FA7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12552" y="542146"/>
            <a:ext cx="7718896" cy="5773707"/>
          </a:xfrm>
          <a:prstGeom prst="rect">
            <a:avLst/>
          </a:prstGeom>
        </p:spPr>
      </p:pic>
      <p:sp>
        <p:nvSpPr>
          <p:cNvPr id="3" name="Title 2">
            <a:extLst>
              <a:ext uri="{FF2B5EF4-FFF2-40B4-BE49-F238E27FC236}">
                <a16:creationId xmlns:a16="http://schemas.microsoft.com/office/drawing/2014/main" id="{3410EA85-B4A3-2E87-42A6-82B6D346153F}"/>
              </a:ext>
              <a:ext uri="{C183D7F6-B498-43B3-948B-1728B52AA6E4}">
                <adec:decorative xmlns:adec="http://schemas.microsoft.com/office/drawing/2017/decorative" val="1"/>
              </a:ext>
            </a:extLst>
          </p:cNvPr>
          <p:cNvSpPr>
            <a:spLocks noGrp="1"/>
          </p:cNvSpPr>
          <p:nvPr>
            <p:ph type="title" idx="4294967295"/>
          </p:nvPr>
        </p:nvSpPr>
        <p:spPr>
          <a:xfrm>
            <a:off x="628650" y="-1325563"/>
            <a:ext cx="7886700" cy="1325563"/>
          </a:xfrm>
          <a:prstGeom prst="rect">
            <a:avLst/>
          </a:prstGeom>
        </p:spPr>
        <p:txBody>
          <a:bodyPr anchor="b"/>
          <a:lstStyle/>
          <a:p>
            <a:r>
              <a:rPr lang="en-US" dirty="0"/>
              <a:t>4</a:t>
            </a:r>
          </a:p>
        </p:txBody>
      </p:sp>
    </p:spTree>
    <p:extLst>
      <p:ext uri="{BB962C8B-B14F-4D97-AF65-F5344CB8AC3E}">
        <p14:creationId xmlns:p14="http://schemas.microsoft.com/office/powerpoint/2010/main" val="2294881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Grp="1" noChangeArrowheads="1"/>
          </p:cNvSpPr>
          <p:nvPr>
            <p:ph type="title"/>
          </p:nvPr>
        </p:nvSpPr>
        <p:spPr>
          <a:xfrm>
            <a:off x="2971521" y="658744"/>
            <a:ext cx="4629150" cy="642938"/>
          </a:xfrm>
        </p:spPr>
        <p:txBody>
          <a:bodyPr>
            <a:normAutofit fontScale="90000"/>
          </a:bodyPr>
          <a:lstStyle/>
          <a:p>
            <a:pPr eaLnBrk="1" hangingPunct="1"/>
            <a:br>
              <a:rPr lang="en-US" altLang="en-US" sz="1800" dirty="0"/>
            </a:br>
            <a:br>
              <a:rPr lang="en-US" altLang="en-US" sz="1800" dirty="0"/>
            </a:br>
            <a:r>
              <a:rPr lang="en-US" altLang="en-US" dirty="0"/>
              <a:t>Day 1</a:t>
            </a:r>
            <a:br>
              <a:rPr lang="en-US" altLang="en-US" dirty="0"/>
            </a:br>
            <a:r>
              <a:rPr lang="en-US" altLang="en-US" sz="1800" dirty="0"/>
              <a:t>(24 hours after clipping)</a:t>
            </a:r>
            <a:br>
              <a:rPr lang="en-US" altLang="en-US" sz="1350" dirty="0"/>
            </a:br>
            <a:r>
              <a:rPr lang="en-US" altLang="en-US" sz="1800" dirty="0"/>
              <a:t>1” Continuous    3.5” Rotational</a:t>
            </a:r>
          </a:p>
        </p:txBody>
      </p:sp>
      <p:pic>
        <p:nvPicPr>
          <p:cNvPr id="12291" name="Picture 2" descr="picture comparision of vegetation regrowth from a specified time period"/>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814638" y="3086102"/>
            <a:ext cx="3391496" cy="2030611"/>
          </a:xfrm>
        </p:spPr>
      </p:pic>
      <p:pic>
        <p:nvPicPr>
          <p:cNvPr id="2" name="Picture 1" descr="picture comparision of vegetation regrowth from a specified time period">
            <a:extLst>
              <a:ext uri="{FF2B5EF4-FFF2-40B4-BE49-F238E27FC236}">
                <a16:creationId xmlns:a16="http://schemas.microsoft.com/office/drawing/2014/main" id="{E106BF2F-5131-B72D-8ABB-5E58A2B96055}"/>
              </a:ext>
            </a:extLst>
          </p:cNvPr>
          <p:cNvPicPr>
            <a:picLocks noChangeAspect="1"/>
          </p:cNvPicPr>
          <p:nvPr/>
        </p:nvPicPr>
        <p:blipFill>
          <a:blip r:embed="rId3"/>
          <a:stretch>
            <a:fillRect/>
          </a:stretch>
        </p:blipFill>
        <p:spPr>
          <a:xfrm>
            <a:off x="1418781" y="2352501"/>
            <a:ext cx="6870358" cy="4114800"/>
          </a:xfrm>
          <a:prstGeom prst="rect">
            <a:avLst/>
          </a:prstGeom>
        </p:spPr>
      </p:pic>
    </p:spTree>
    <p:extLst>
      <p:ext uri="{BB962C8B-B14F-4D97-AF65-F5344CB8AC3E}">
        <p14:creationId xmlns:p14="http://schemas.microsoft.com/office/powerpoint/2010/main" val="42159045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type="title"/>
          </p:nvPr>
        </p:nvSpPr>
        <p:spPr>
          <a:xfrm>
            <a:off x="2876254" y="264049"/>
            <a:ext cx="5143500" cy="642938"/>
          </a:xfrm>
        </p:spPr>
        <p:txBody>
          <a:bodyPr>
            <a:normAutofit fontScale="90000"/>
          </a:bodyPr>
          <a:lstStyle/>
          <a:p>
            <a:pPr eaLnBrk="1" hangingPunct="1"/>
            <a:br>
              <a:rPr lang="en-US" altLang="en-US" sz="1800" dirty="0"/>
            </a:br>
            <a:br>
              <a:rPr lang="en-US" altLang="en-US" sz="1800" dirty="0"/>
            </a:br>
            <a:br>
              <a:rPr lang="en-US" altLang="en-US" sz="1800" dirty="0"/>
            </a:br>
            <a:r>
              <a:rPr lang="en-US" altLang="en-US" dirty="0"/>
              <a:t>Day 2</a:t>
            </a:r>
            <a:br>
              <a:rPr lang="en-US" altLang="en-US" dirty="0"/>
            </a:br>
            <a:br>
              <a:rPr lang="en-US" altLang="en-US" sz="1800" dirty="0"/>
            </a:br>
            <a:r>
              <a:rPr lang="en-US" altLang="en-US" sz="1800" dirty="0"/>
              <a:t> 1” Continuous    3.5” Rotational </a:t>
            </a:r>
          </a:p>
        </p:txBody>
      </p:sp>
      <p:pic>
        <p:nvPicPr>
          <p:cNvPr id="13315" name="Picture 2" descr="picture comparision of vegetation regrowth from a specified time period"/>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876254" y="2773564"/>
            <a:ext cx="3391496" cy="1902023"/>
          </a:xfrm>
        </p:spPr>
      </p:pic>
      <p:pic>
        <p:nvPicPr>
          <p:cNvPr id="2" name="Picture 1" descr="picture comparision of vegetation regrowth from a specified time period">
            <a:extLst>
              <a:ext uri="{FF2B5EF4-FFF2-40B4-BE49-F238E27FC236}">
                <a16:creationId xmlns:a16="http://schemas.microsoft.com/office/drawing/2014/main" id="{22453B7F-C452-4B18-91E2-9980D0D83CD9}"/>
              </a:ext>
            </a:extLst>
          </p:cNvPr>
          <p:cNvPicPr>
            <a:picLocks noChangeAspect="1"/>
          </p:cNvPicPr>
          <p:nvPr/>
        </p:nvPicPr>
        <p:blipFill>
          <a:blip r:embed="rId3"/>
          <a:stretch>
            <a:fillRect/>
          </a:stretch>
        </p:blipFill>
        <p:spPr>
          <a:xfrm>
            <a:off x="956203" y="1968709"/>
            <a:ext cx="6867144" cy="3853506"/>
          </a:xfrm>
          <a:prstGeom prst="rect">
            <a:avLst/>
          </a:prstGeom>
        </p:spPr>
      </p:pic>
    </p:spTree>
    <p:extLst>
      <p:ext uri="{BB962C8B-B14F-4D97-AF65-F5344CB8AC3E}">
        <p14:creationId xmlns:p14="http://schemas.microsoft.com/office/powerpoint/2010/main" val="3460409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DF5058-9BEA-4F13-95D4-7C79D7AE636F}"/>
              </a:ext>
              <a:ext uri="{C183D7F6-B498-43B3-948B-1728B52AA6E4}">
                <adec:decorative xmlns:adec="http://schemas.microsoft.com/office/drawing/2017/decorative" val="1"/>
              </a:ext>
            </a:extLst>
          </p:cNvPr>
          <p:cNvSpPr>
            <a:spLocks noGrp="1"/>
          </p:cNvSpPr>
          <p:nvPr>
            <p:ph type="title"/>
          </p:nvPr>
        </p:nvSpPr>
        <p:spPr>
          <a:xfrm>
            <a:off x="628650" y="365126"/>
            <a:ext cx="7886700" cy="1197861"/>
          </a:xfrm>
        </p:spPr>
        <p:txBody>
          <a:bodyPr/>
          <a:lstStyle/>
          <a:p>
            <a:r>
              <a:rPr lang="en-US"/>
              <a:t>                        </a:t>
            </a:r>
            <a:r>
              <a:rPr lang="en-US" sz="6000"/>
              <a:t>Summary</a:t>
            </a:r>
          </a:p>
        </p:txBody>
      </p:sp>
      <p:pic>
        <p:nvPicPr>
          <p:cNvPr id="7" name="Content Placeholder 6">
            <a:extLst>
              <a:ext uri="{FF2B5EF4-FFF2-40B4-BE49-F238E27FC236}">
                <a16:creationId xmlns:a16="http://schemas.microsoft.com/office/drawing/2014/main" id="{4C0BE6AF-0763-477C-9DDF-63070ABCE556}"/>
              </a:ext>
              <a:ext uri="{C183D7F6-B498-43B3-948B-1728B52AA6E4}">
                <adec:decorative xmlns:adec="http://schemas.microsoft.com/office/drawing/2017/decorative" val="1"/>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33917" y="1562987"/>
            <a:ext cx="4394076" cy="3678864"/>
          </a:xfrm>
        </p:spPr>
      </p:pic>
      <p:sp>
        <p:nvSpPr>
          <p:cNvPr id="4" name="Content Placeholder 3">
            <a:extLst>
              <a:ext uri="{FF2B5EF4-FFF2-40B4-BE49-F238E27FC236}">
                <a16:creationId xmlns:a16="http://schemas.microsoft.com/office/drawing/2014/main" id="{50348F59-D9AD-4B2F-A1C0-A5CA91A71CA6}"/>
              </a:ext>
              <a:ext uri="{C183D7F6-B498-43B3-948B-1728B52AA6E4}">
                <adec:decorative xmlns:adec="http://schemas.microsoft.com/office/drawing/2017/decorative" val="1"/>
              </a:ext>
            </a:extLst>
          </p:cNvPr>
          <p:cNvSpPr>
            <a:spLocks noGrp="1"/>
          </p:cNvSpPr>
          <p:nvPr>
            <p:ph sz="half" idx="2"/>
          </p:nvPr>
        </p:nvSpPr>
        <p:spPr/>
        <p:txBody>
          <a:bodyPr/>
          <a:lstStyle/>
          <a:p>
            <a:pPr marL="0" indent="0">
              <a:buNone/>
            </a:pPr>
            <a:r>
              <a:rPr kumimoji="0" lang="en-US" sz="4000" b="0" i="0" u="none" strike="noStrike" kern="1200" cap="none" spc="0" normalizeH="0" baseline="0" noProof="0">
                <a:ln>
                  <a:noFill/>
                </a:ln>
                <a:solidFill>
                  <a:prstClr val="black"/>
                </a:solidFill>
                <a:effectLst/>
                <a:uLnTx/>
                <a:uFillTx/>
                <a:latin typeface="Calibri Light" panose="020F0302020204030204"/>
                <a:ea typeface="+mj-ea"/>
                <a:cs typeface="+mj-cs"/>
              </a:rPr>
              <a:t>Grazing for  Soil Health and </a:t>
            </a:r>
            <a:br>
              <a:rPr kumimoji="0" lang="en-US" sz="4000" b="0" i="0" u="none" strike="noStrike" kern="1200" cap="none" spc="0" normalizeH="0" baseline="0" noProof="0">
                <a:ln>
                  <a:noFill/>
                </a:ln>
                <a:solidFill>
                  <a:prstClr val="black"/>
                </a:solidFill>
                <a:effectLst/>
                <a:uLnTx/>
                <a:uFillTx/>
                <a:latin typeface="Calibri Light" panose="020F0302020204030204"/>
                <a:ea typeface="+mj-ea"/>
                <a:cs typeface="+mj-cs"/>
              </a:rPr>
            </a:br>
            <a:r>
              <a:rPr kumimoji="0" lang="en-US" sz="4000" b="0" i="0" u="none" strike="noStrike" kern="1200" cap="none" spc="0" normalizeH="0" baseline="0" noProof="0">
                <a:ln>
                  <a:noFill/>
                </a:ln>
                <a:solidFill>
                  <a:prstClr val="black"/>
                </a:solidFill>
                <a:effectLst/>
                <a:uLnTx/>
                <a:uFillTx/>
                <a:latin typeface="Calibri Light" panose="020F0302020204030204"/>
                <a:ea typeface="+mj-ea"/>
                <a:cs typeface="+mj-cs"/>
              </a:rPr>
              <a:t>Production</a:t>
            </a:r>
            <a:endParaRPr lang="en-US"/>
          </a:p>
        </p:txBody>
      </p:sp>
      <p:sp>
        <p:nvSpPr>
          <p:cNvPr id="5" name="Footer Placeholder 4">
            <a:extLst>
              <a:ext uri="{FF2B5EF4-FFF2-40B4-BE49-F238E27FC236}">
                <a16:creationId xmlns:a16="http://schemas.microsoft.com/office/drawing/2014/main" id="{8A8D8DB1-3C87-482A-95A7-DFEDD341278A}"/>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NRCS | SHD </a:t>
            </a:r>
          </a:p>
        </p:txBody>
      </p:sp>
      <p:pic>
        <p:nvPicPr>
          <p:cNvPr id="3" name="Picture 2">
            <a:extLst>
              <a:ext uri="{FF2B5EF4-FFF2-40B4-BE49-F238E27FC236}">
                <a16:creationId xmlns:a16="http://schemas.microsoft.com/office/drawing/2014/main" id="{0EB0BF3A-0625-8E5D-5EFD-7BEEE263C5C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33917" y="2494660"/>
            <a:ext cx="4395597" cy="3682303"/>
          </a:xfrm>
          <a:prstGeom prst="rect">
            <a:avLst/>
          </a:prstGeom>
        </p:spPr>
      </p:pic>
    </p:spTree>
    <p:extLst>
      <p:ext uri="{BB962C8B-B14F-4D97-AF65-F5344CB8AC3E}">
        <p14:creationId xmlns:p14="http://schemas.microsoft.com/office/powerpoint/2010/main" val="17156493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Grp="1" noChangeArrowheads="1"/>
          </p:cNvSpPr>
          <p:nvPr>
            <p:ph type="title"/>
          </p:nvPr>
        </p:nvSpPr>
        <p:spPr>
          <a:xfrm>
            <a:off x="2876254" y="428864"/>
            <a:ext cx="5143500" cy="642938"/>
          </a:xfrm>
        </p:spPr>
        <p:txBody>
          <a:bodyPr>
            <a:normAutofit fontScale="90000"/>
          </a:bodyPr>
          <a:lstStyle/>
          <a:p>
            <a:pPr eaLnBrk="1" hangingPunct="1"/>
            <a:br>
              <a:rPr lang="en-US" altLang="en-US" sz="1800" dirty="0"/>
            </a:br>
            <a:br>
              <a:rPr lang="en-US" altLang="en-US" sz="1800" dirty="0"/>
            </a:br>
            <a:br>
              <a:rPr lang="en-US" altLang="en-US" sz="1800" dirty="0"/>
            </a:br>
            <a:r>
              <a:rPr lang="en-US" altLang="en-US" dirty="0"/>
              <a:t>Day 3</a:t>
            </a:r>
            <a:br>
              <a:rPr lang="en-US" altLang="en-US" dirty="0"/>
            </a:br>
            <a:br>
              <a:rPr lang="en-US" altLang="en-US" sz="1800" dirty="0"/>
            </a:br>
            <a:r>
              <a:rPr lang="en-US" altLang="en-US" sz="1800" dirty="0"/>
              <a:t> 1” Continuous    3.5” Rotational </a:t>
            </a:r>
          </a:p>
        </p:txBody>
      </p:sp>
      <p:pic>
        <p:nvPicPr>
          <p:cNvPr id="14339" name="Picture 2" descr="picture comparision of vegetation regrowth from a specified time period"/>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876254" y="2794995"/>
            <a:ext cx="3391496" cy="1859161"/>
          </a:xfrm>
        </p:spPr>
      </p:pic>
      <p:pic>
        <p:nvPicPr>
          <p:cNvPr id="2" name="Picture 1" descr="picture comparision of vegetation regrowth from a specified time period">
            <a:extLst>
              <a:ext uri="{FF2B5EF4-FFF2-40B4-BE49-F238E27FC236}">
                <a16:creationId xmlns:a16="http://schemas.microsoft.com/office/drawing/2014/main" id="{0D4A0254-7CDE-A4C0-B681-A8F465E104CE}"/>
              </a:ext>
            </a:extLst>
          </p:cNvPr>
          <p:cNvPicPr>
            <a:picLocks noChangeAspect="1"/>
          </p:cNvPicPr>
          <p:nvPr/>
        </p:nvPicPr>
        <p:blipFill>
          <a:blip r:embed="rId3"/>
          <a:stretch>
            <a:fillRect/>
          </a:stretch>
        </p:blipFill>
        <p:spPr>
          <a:xfrm>
            <a:off x="1138428" y="2258209"/>
            <a:ext cx="6867144" cy="3767048"/>
          </a:xfrm>
          <a:prstGeom prst="rect">
            <a:avLst/>
          </a:prstGeom>
        </p:spPr>
      </p:pic>
    </p:spTree>
    <p:extLst>
      <p:ext uri="{BB962C8B-B14F-4D97-AF65-F5344CB8AC3E}">
        <p14:creationId xmlns:p14="http://schemas.microsoft.com/office/powerpoint/2010/main" val="22599465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type="title"/>
          </p:nvPr>
        </p:nvSpPr>
        <p:spPr>
          <a:xfrm>
            <a:off x="3064671" y="354090"/>
            <a:ext cx="5143500" cy="642938"/>
          </a:xfrm>
        </p:spPr>
        <p:txBody>
          <a:bodyPr>
            <a:normAutofit fontScale="90000"/>
          </a:bodyPr>
          <a:lstStyle/>
          <a:p>
            <a:pPr eaLnBrk="1" hangingPunct="1"/>
            <a:br>
              <a:rPr lang="en-US" altLang="en-US" dirty="0"/>
            </a:br>
            <a:br>
              <a:rPr lang="en-US" altLang="en-US" dirty="0"/>
            </a:br>
            <a:r>
              <a:rPr lang="en-US" altLang="en-US" dirty="0"/>
              <a:t>Day 4</a:t>
            </a:r>
            <a:br>
              <a:rPr lang="en-US" altLang="en-US" dirty="0"/>
            </a:br>
            <a:br>
              <a:rPr lang="en-US" altLang="en-US" sz="1800" dirty="0"/>
            </a:br>
            <a:r>
              <a:rPr lang="en-US" altLang="en-US" sz="1800" dirty="0"/>
              <a:t> 1” Continuous    3.5” Rotational </a:t>
            </a:r>
          </a:p>
        </p:txBody>
      </p:sp>
      <p:pic>
        <p:nvPicPr>
          <p:cNvPr id="15363" name="Picture 2" descr="picture comparision of vegetation regrowth from a specified time period"/>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857501" y="3086102"/>
            <a:ext cx="3391496" cy="1902023"/>
          </a:xfrm>
        </p:spPr>
      </p:pic>
      <p:pic>
        <p:nvPicPr>
          <p:cNvPr id="2" name="Picture 1" descr="picture comparision of vegetation regrowth from a specified time period">
            <a:extLst>
              <a:ext uri="{FF2B5EF4-FFF2-40B4-BE49-F238E27FC236}">
                <a16:creationId xmlns:a16="http://schemas.microsoft.com/office/drawing/2014/main" id="{622F9C5B-EC2E-41BC-649E-4FACE4C73FBC}"/>
              </a:ext>
            </a:extLst>
          </p:cNvPr>
          <p:cNvPicPr>
            <a:picLocks noChangeAspect="1"/>
          </p:cNvPicPr>
          <p:nvPr/>
        </p:nvPicPr>
        <p:blipFill>
          <a:blip r:embed="rId3"/>
          <a:stretch>
            <a:fillRect/>
          </a:stretch>
        </p:blipFill>
        <p:spPr>
          <a:xfrm>
            <a:off x="1138428" y="2328312"/>
            <a:ext cx="6867144" cy="3853505"/>
          </a:xfrm>
          <a:prstGeom prst="rect">
            <a:avLst/>
          </a:prstGeom>
        </p:spPr>
      </p:pic>
    </p:spTree>
    <p:extLst>
      <p:ext uri="{BB962C8B-B14F-4D97-AF65-F5344CB8AC3E}">
        <p14:creationId xmlns:p14="http://schemas.microsoft.com/office/powerpoint/2010/main" val="6174219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type="title"/>
          </p:nvPr>
        </p:nvSpPr>
        <p:spPr>
          <a:xfrm>
            <a:off x="3182337" y="68340"/>
            <a:ext cx="5143500" cy="642938"/>
          </a:xfrm>
        </p:spPr>
        <p:txBody>
          <a:bodyPr>
            <a:normAutofit fontScale="90000"/>
          </a:bodyPr>
          <a:lstStyle/>
          <a:p>
            <a:pPr eaLnBrk="1" hangingPunct="1"/>
            <a:br>
              <a:rPr lang="en-US" altLang="en-US" dirty="0"/>
            </a:br>
            <a:br>
              <a:rPr lang="en-US" altLang="en-US" dirty="0"/>
            </a:br>
            <a:r>
              <a:rPr lang="en-US" altLang="en-US" dirty="0"/>
              <a:t>Day 5</a:t>
            </a:r>
            <a:br>
              <a:rPr lang="en-US" altLang="en-US" dirty="0"/>
            </a:br>
            <a:br>
              <a:rPr lang="en-US" altLang="en-US" sz="1800" dirty="0"/>
            </a:br>
            <a:r>
              <a:rPr lang="en-US" altLang="en-US" sz="1800" dirty="0"/>
              <a:t> 1” Continuous    3.5” Rotational </a:t>
            </a:r>
          </a:p>
        </p:txBody>
      </p:sp>
      <p:pic>
        <p:nvPicPr>
          <p:cNvPr id="16387" name="Picture 2" descr="picture comparision of vegetation regrowth from a specified time period"/>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876254" y="2773564"/>
            <a:ext cx="3391496" cy="1902023"/>
          </a:xfrm>
        </p:spPr>
      </p:pic>
      <p:pic>
        <p:nvPicPr>
          <p:cNvPr id="2" name="Picture 1" descr="picture comparision of vegetation regrowth from a specified time period">
            <a:extLst>
              <a:ext uri="{FF2B5EF4-FFF2-40B4-BE49-F238E27FC236}">
                <a16:creationId xmlns:a16="http://schemas.microsoft.com/office/drawing/2014/main" id="{7C181276-2076-DE58-3AE1-A5A117301BBF}"/>
              </a:ext>
            </a:extLst>
          </p:cNvPr>
          <p:cNvPicPr>
            <a:picLocks noChangeAspect="1"/>
          </p:cNvPicPr>
          <p:nvPr/>
        </p:nvPicPr>
        <p:blipFill>
          <a:blip r:embed="rId3"/>
          <a:stretch>
            <a:fillRect/>
          </a:stretch>
        </p:blipFill>
        <p:spPr>
          <a:xfrm>
            <a:off x="1138428" y="2220246"/>
            <a:ext cx="6867144" cy="3853506"/>
          </a:xfrm>
          <a:prstGeom prst="rect">
            <a:avLst/>
          </a:prstGeom>
        </p:spPr>
      </p:pic>
    </p:spTree>
    <p:extLst>
      <p:ext uri="{BB962C8B-B14F-4D97-AF65-F5344CB8AC3E}">
        <p14:creationId xmlns:p14="http://schemas.microsoft.com/office/powerpoint/2010/main" val="8865542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ChangeArrowheads="1"/>
          </p:cNvSpPr>
          <p:nvPr>
            <p:ph type="title"/>
          </p:nvPr>
        </p:nvSpPr>
        <p:spPr>
          <a:xfrm>
            <a:off x="3076141" y="185756"/>
            <a:ext cx="5143500" cy="642938"/>
          </a:xfrm>
        </p:spPr>
        <p:txBody>
          <a:bodyPr>
            <a:normAutofit fontScale="90000"/>
          </a:bodyPr>
          <a:lstStyle/>
          <a:p>
            <a:pPr eaLnBrk="1" hangingPunct="1"/>
            <a:br>
              <a:rPr lang="en-US" altLang="en-US" dirty="0"/>
            </a:br>
            <a:br>
              <a:rPr lang="en-US" altLang="en-US" dirty="0"/>
            </a:br>
            <a:r>
              <a:rPr lang="en-US" altLang="en-US" dirty="0"/>
              <a:t>Day 6</a:t>
            </a:r>
            <a:br>
              <a:rPr lang="en-US" altLang="en-US" dirty="0"/>
            </a:br>
            <a:br>
              <a:rPr lang="en-US" altLang="en-US" sz="1800" dirty="0"/>
            </a:br>
            <a:r>
              <a:rPr lang="en-US" altLang="en-US" sz="1800" dirty="0"/>
              <a:t> 1” Continuous    3.5” Rotational </a:t>
            </a:r>
          </a:p>
        </p:txBody>
      </p:sp>
      <p:pic>
        <p:nvPicPr>
          <p:cNvPr id="17411" name="Picture 2" descr="picture comparision of vegetation regrowth from a specified time period"/>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857501" y="3171827"/>
            <a:ext cx="3391496" cy="1944886"/>
          </a:xfrm>
        </p:spPr>
      </p:pic>
      <p:pic>
        <p:nvPicPr>
          <p:cNvPr id="2" name="Picture 1" descr="picture comparision of vegetation regrowth from a specified time period">
            <a:extLst>
              <a:ext uri="{FF2B5EF4-FFF2-40B4-BE49-F238E27FC236}">
                <a16:creationId xmlns:a16="http://schemas.microsoft.com/office/drawing/2014/main" id="{C593EC5B-47E1-A5E3-7B6B-ED3D65947580}"/>
              </a:ext>
            </a:extLst>
          </p:cNvPr>
          <p:cNvPicPr>
            <a:picLocks noChangeAspect="1"/>
          </p:cNvPicPr>
          <p:nvPr/>
        </p:nvPicPr>
        <p:blipFill>
          <a:blip r:embed="rId3"/>
          <a:stretch>
            <a:fillRect/>
          </a:stretch>
        </p:blipFill>
        <p:spPr>
          <a:xfrm>
            <a:off x="1124249" y="2065904"/>
            <a:ext cx="6858000" cy="3934716"/>
          </a:xfrm>
          <a:prstGeom prst="rect">
            <a:avLst/>
          </a:prstGeom>
        </p:spPr>
      </p:pic>
    </p:spTree>
    <p:extLst>
      <p:ext uri="{BB962C8B-B14F-4D97-AF65-F5344CB8AC3E}">
        <p14:creationId xmlns:p14="http://schemas.microsoft.com/office/powerpoint/2010/main" val="24178029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C183D7F6-B498-43B3-948B-1728B52AA6E4}">
                <adec:decorative xmlns:adec="http://schemas.microsoft.com/office/drawing/2017/decorative" val="1"/>
              </a:ext>
            </a:extLst>
          </p:cNvPr>
          <p:cNvSpPr>
            <a:spLocks noGrp="1" noChangeArrowheads="1"/>
          </p:cNvSpPr>
          <p:nvPr>
            <p:ph type="title"/>
          </p:nvPr>
        </p:nvSpPr>
        <p:spPr>
          <a:xfrm>
            <a:off x="2053244" y="1348384"/>
            <a:ext cx="5090506" cy="923329"/>
          </a:xfrm>
        </p:spPr>
        <p:txBody>
          <a:bodyPr>
            <a:normAutofit/>
          </a:bodyPr>
          <a:lstStyle/>
          <a:p>
            <a:pPr>
              <a:defRPr/>
            </a:pPr>
            <a:r>
              <a:rPr lang="en-US" sz="2025" dirty="0"/>
              <a:t>Effect of post-grazing residual on pasture daily growth rate (</a:t>
            </a:r>
            <a:r>
              <a:rPr lang="en-US" sz="1350" dirty="0"/>
              <a:t>MU-FSRC</a:t>
            </a:r>
            <a:r>
              <a:rPr lang="en-US" sz="2025" dirty="0"/>
              <a:t>)</a:t>
            </a:r>
          </a:p>
        </p:txBody>
      </p:sp>
      <p:pic>
        <p:nvPicPr>
          <p:cNvPr id="60419" name="Picture 3">
            <a:extLst>
              <a:ext uri="{C183D7F6-B498-43B3-948B-1728B52AA6E4}">
                <adec:decorative xmlns:adec="http://schemas.microsoft.com/office/drawing/2017/decorative" val="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28837" y="2178845"/>
            <a:ext cx="5090506" cy="3932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0" name="Text Box 4">
            <a:extLst>
              <a:ext uri="{C183D7F6-B498-43B3-948B-1728B52AA6E4}">
                <adec:decorative xmlns:adec="http://schemas.microsoft.com/office/drawing/2017/decorative" val="1"/>
              </a:ext>
            </a:extLst>
          </p:cNvPr>
          <p:cNvSpPr txBox="1">
            <a:spLocks noChangeArrowheads="1"/>
          </p:cNvSpPr>
          <p:nvPr/>
        </p:nvSpPr>
        <p:spPr bwMode="auto">
          <a:xfrm>
            <a:off x="4614863" y="3857626"/>
            <a:ext cx="2400300" cy="715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folHlink"/>
              </a:buClr>
              <a:buSzPct val="6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hlink"/>
              </a:buClr>
              <a:buSzPct val="5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folHlink"/>
              </a:buClr>
              <a:buSzPct val="50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accent2"/>
              </a:buClr>
              <a:buSzPct val="5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accent1"/>
              </a:buClr>
              <a:buSzPct val="5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defRPr>
            </a:lvl9pPr>
          </a:lstStyle>
          <a:p>
            <a:pPr eaLnBrk="1" hangingPunct="1">
              <a:spcBef>
                <a:spcPct val="50000"/>
              </a:spcBef>
              <a:buClrTx/>
              <a:buSzTx/>
              <a:buFontTx/>
              <a:buNone/>
            </a:pPr>
            <a:r>
              <a:rPr lang="en-US" altLang="en-US" sz="2025" b="1" i="1" dirty="0"/>
              <a:t>It takes grass to grow grass !</a:t>
            </a:r>
          </a:p>
        </p:txBody>
      </p:sp>
      <p:sp>
        <p:nvSpPr>
          <p:cNvPr id="60421" name="Line 6">
            <a:extLst>
              <a:ext uri="{C183D7F6-B498-43B3-948B-1728B52AA6E4}">
                <adec:decorative xmlns:adec="http://schemas.microsoft.com/office/drawing/2017/decorative" val="1"/>
              </a:ext>
            </a:extLst>
          </p:cNvPr>
          <p:cNvSpPr>
            <a:spLocks noChangeShapeType="1"/>
          </p:cNvSpPr>
          <p:nvPr/>
        </p:nvSpPr>
        <p:spPr bwMode="auto">
          <a:xfrm>
            <a:off x="3071813" y="3471863"/>
            <a:ext cx="3514725" cy="0"/>
          </a:xfrm>
          <a:prstGeom prst="line">
            <a:avLst/>
          </a:prstGeom>
          <a:noFill/>
          <a:ln w="25400">
            <a:solidFill>
              <a:srgbClr val="008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013"/>
          </a:p>
        </p:txBody>
      </p:sp>
      <p:sp>
        <p:nvSpPr>
          <p:cNvPr id="60422" name="Line 15">
            <a:extLst>
              <a:ext uri="{C183D7F6-B498-43B3-948B-1728B52AA6E4}">
                <adec:decorative xmlns:adec="http://schemas.microsoft.com/office/drawing/2017/decorative" val="1"/>
              </a:ext>
            </a:extLst>
          </p:cNvPr>
          <p:cNvSpPr>
            <a:spLocks noChangeShapeType="1"/>
          </p:cNvSpPr>
          <p:nvPr/>
        </p:nvSpPr>
        <p:spPr bwMode="auto">
          <a:xfrm flipV="1">
            <a:off x="3757613" y="3128962"/>
            <a:ext cx="0" cy="1757363"/>
          </a:xfrm>
          <a:prstGeom prst="line">
            <a:avLst/>
          </a:prstGeom>
          <a:noFill/>
          <a:ln w="19050" cap="rnd">
            <a:solidFill>
              <a:srgbClr val="FF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013"/>
          </a:p>
        </p:txBody>
      </p:sp>
      <p:sp>
        <p:nvSpPr>
          <p:cNvPr id="60423" name="Line 20">
            <a:extLst>
              <a:ext uri="{C183D7F6-B498-43B3-948B-1728B52AA6E4}">
                <adec:decorative xmlns:adec="http://schemas.microsoft.com/office/drawing/2017/decorative" val="1"/>
              </a:ext>
            </a:extLst>
          </p:cNvPr>
          <p:cNvSpPr>
            <a:spLocks noChangeShapeType="1"/>
          </p:cNvSpPr>
          <p:nvPr/>
        </p:nvSpPr>
        <p:spPr bwMode="auto">
          <a:xfrm flipV="1">
            <a:off x="4400550" y="3128962"/>
            <a:ext cx="0" cy="1757363"/>
          </a:xfrm>
          <a:prstGeom prst="line">
            <a:avLst/>
          </a:prstGeom>
          <a:noFill/>
          <a:ln w="19050" cap="rnd">
            <a:solidFill>
              <a:srgbClr val="0000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013"/>
          </a:p>
        </p:txBody>
      </p:sp>
      <p:sp>
        <p:nvSpPr>
          <p:cNvPr id="60424" name="Text Box 23">
            <a:extLst>
              <a:ext uri="{C183D7F6-B498-43B3-948B-1728B52AA6E4}">
                <adec:decorative xmlns:adec="http://schemas.microsoft.com/office/drawing/2017/decorative" val="1"/>
              </a:ext>
            </a:extLst>
          </p:cNvPr>
          <p:cNvSpPr txBox="1">
            <a:spLocks noChangeArrowheads="1"/>
          </p:cNvSpPr>
          <p:nvPr/>
        </p:nvSpPr>
        <p:spPr bwMode="auto">
          <a:xfrm>
            <a:off x="4100512" y="2571751"/>
            <a:ext cx="814388" cy="923330"/>
          </a:xfrm>
          <a:prstGeom prst="rect">
            <a:avLst/>
          </a:prstGeom>
          <a:noFill/>
          <a:ln w="9525">
            <a:solidFill>
              <a:schemeClr val="fo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folHlink"/>
              </a:buClr>
              <a:buSzPct val="6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hlink"/>
              </a:buClr>
              <a:buSzPct val="5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folHlink"/>
              </a:buClr>
              <a:buSzPct val="50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accent2"/>
              </a:buClr>
              <a:buSzPct val="5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accent1"/>
              </a:buClr>
              <a:buSzPct val="5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defRPr>
            </a:lvl9pPr>
          </a:lstStyle>
          <a:p>
            <a:pPr algn="ctr" eaLnBrk="1" hangingPunct="1">
              <a:spcBef>
                <a:spcPct val="50000"/>
              </a:spcBef>
              <a:buClrTx/>
              <a:buSzTx/>
              <a:buFontTx/>
              <a:buNone/>
            </a:pPr>
            <a:r>
              <a:rPr lang="en-US" altLang="en-US" sz="1350">
                <a:solidFill>
                  <a:schemeClr val="folHlink"/>
                </a:solidFill>
              </a:rPr>
              <a:t>Time to grow 1 ton = 40 days</a:t>
            </a:r>
          </a:p>
        </p:txBody>
      </p:sp>
      <p:sp>
        <p:nvSpPr>
          <p:cNvPr id="60425" name="Line 24">
            <a:extLst>
              <a:ext uri="{C183D7F6-B498-43B3-948B-1728B52AA6E4}">
                <adec:decorative xmlns:adec="http://schemas.microsoft.com/office/drawing/2017/decorative" val="1"/>
              </a:ext>
            </a:extLst>
          </p:cNvPr>
          <p:cNvSpPr>
            <a:spLocks noChangeShapeType="1"/>
          </p:cNvSpPr>
          <p:nvPr/>
        </p:nvSpPr>
        <p:spPr bwMode="auto">
          <a:xfrm flipV="1">
            <a:off x="3757613" y="3128962"/>
            <a:ext cx="0" cy="1757363"/>
          </a:xfrm>
          <a:prstGeom prst="line">
            <a:avLst/>
          </a:prstGeom>
          <a:noFill/>
          <a:ln w="19050" cap="rnd">
            <a:solidFill>
              <a:srgbClr val="FF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013"/>
          </a:p>
        </p:txBody>
      </p:sp>
      <p:sp>
        <p:nvSpPr>
          <p:cNvPr id="60426" name="Text Box 25">
            <a:extLst>
              <a:ext uri="{C183D7F6-B498-43B3-948B-1728B52AA6E4}">
                <adec:decorative xmlns:adec="http://schemas.microsoft.com/office/drawing/2017/decorative" val="1"/>
              </a:ext>
            </a:extLst>
          </p:cNvPr>
          <p:cNvSpPr txBox="1">
            <a:spLocks noChangeArrowheads="1"/>
          </p:cNvSpPr>
          <p:nvPr/>
        </p:nvSpPr>
        <p:spPr bwMode="auto">
          <a:xfrm>
            <a:off x="3328987" y="2571751"/>
            <a:ext cx="728663" cy="1338828"/>
          </a:xfrm>
          <a:prstGeom prst="rect">
            <a:avLst/>
          </a:prstGeom>
          <a:noFill/>
          <a:ln w="9525">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folHlink"/>
              </a:buClr>
              <a:buSzPct val="6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hlink"/>
              </a:buClr>
              <a:buSzPct val="5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folHlink"/>
              </a:buClr>
              <a:buSzPct val="50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accent2"/>
              </a:buClr>
              <a:buSzPct val="5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accent1"/>
              </a:buClr>
              <a:buSzPct val="5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defRPr>
            </a:lvl9pPr>
          </a:lstStyle>
          <a:p>
            <a:pPr algn="ctr" eaLnBrk="1" hangingPunct="1">
              <a:spcBef>
                <a:spcPct val="50000"/>
              </a:spcBef>
              <a:buClrTx/>
              <a:buSzTx/>
              <a:buFontTx/>
              <a:buNone/>
            </a:pPr>
            <a:r>
              <a:rPr lang="en-US" altLang="en-US" sz="1350">
                <a:solidFill>
                  <a:schemeClr val="hlink"/>
                </a:solidFill>
              </a:rPr>
              <a:t>Time to grow 1 ton = 64 days</a:t>
            </a:r>
          </a:p>
        </p:txBody>
      </p:sp>
      <p:sp>
        <p:nvSpPr>
          <p:cNvPr id="60427" name="Line 26">
            <a:extLst>
              <a:ext uri="{C183D7F6-B498-43B3-948B-1728B52AA6E4}">
                <adec:decorative xmlns:adec="http://schemas.microsoft.com/office/drawing/2017/decorative" val="1"/>
              </a:ext>
            </a:extLst>
          </p:cNvPr>
          <p:cNvSpPr>
            <a:spLocks noChangeShapeType="1"/>
          </p:cNvSpPr>
          <p:nvPr/>
        </p:nvSpPr>
        <p:spPr bwMode="auto">
          <a:xfrm flipV="1">
            <a:off x="4400550" y="3128962"/>
            <a:ext cx="0" cy="1757363"/>
          </a:xfrm>
          <a:prstGeom prst="line">
            <a:avLst/>
          </a:prstGeom>
          <a:noFill/>
          <a:ln w="19050" cap="rnd">
            <a:solidFill>
              <a:srgbClr val="0000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013"/>
          </a:p>
        </p:txBody>
      </p:sp>
      <p:sp>
        <p:nvSpPr>
          <p:cNvPr id="60428" name="Text Box 27">
            <a:extLst>
              <a:ext uri="{C183D7F6-B498-43B3-948B-1728B52AA6E4}">
                <adec:decorative xmlns:adec="http://schemas.microsoft.com/office/drawing/2017/decorative" val="1"/>
              </a:ext>
            </a:extLst>
          </p:cNvPr>
          <p:cNvSpPr txBox="1">
            <a:spLocks noChangeArrowheads="1"/>
          </p:cNvSpPr>
          <p:nvPr/>
        </p:nvSpPr>
        <p:spPr bwMode="auto">
          <a:xfrm>
            <a:off x="4100512" y="2571751"/>
            <a:ext cx="814388" cy="923330"/>
          </a:xfrm>
          <a:prstGeom prst="rect">
            <a:avLst/>
          </a:prstGeom>
          <a:noFill/>
          <a:ln w="9525">
            <a:solidFill>
              <a:schemeClr val="fo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folHlink"/>
              </a:buClr>
              <a:buSzPct val="6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hlink"/>
              </a:buClr>
              <a:buSzPct val="5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folHlink"/>
              </a:buClr>
              <a:buSzPct val="50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accent2"/>
              </a:buClr>
              <a:buSzPct val="5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accent1"/>
              </a:buClr>
              <a:buSzPct val="5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defRPr>
            </a:lvl9pPr>
          </a:lstStyle>
          <a:p>
            <a:pPr algn="ctr" eaLnBrk="1" hangingPunct="1">
              <a:spcBef>
                <a:spcPct val="50000"/>
              </a:spcBef>
              <a:buClrTx/>
              <a:buSzTx/>
              <a:buFontTx/>
              <a:buNone/>
            </a:pPr>
            <a:r>
              <a:rPr lang="en-US" altLang="en-US" sz="1350">
                <a:solidFill>
                  <a:schemeClr val="folHlink"/>
                </a:solidFill>
              </a:rPr>
              <a:t>Time to grow 1 ton = 40 days</a:t>
            </a:r>
          </a:p>
        </p:txBody>
      </p:sp>
      <p:grpSp>
        <p:nvGrpSpPr>
          <p:cNvPr id="60429" name="Group 30">
            <a:extLst>
              <a:ext uri="{C183D7F6-B498-43B3-948B-1728B52AA6E4}">
                <adec:decorative xmlns:adec="http://schemas.microsoft.com/office/drawing/2017/decorative" val="1"/>
              </a:ext>
            </a:extLst>
          </p:cNvPr>
          <p:cNvGrpSpPr>
            <a:grpSpLocks/>
          </p:cNvGrpSpPr>
          <p:nvPr/>
        </p:nvGrpSpPr>
        <p:grpSpPr bwMode="auto">
          <a:xfrm>
            <a:off x="3328987" y="2571750"/>
            <a:ext cx="728663" cy="2314575"/>
            <a:chOff x="1488" y="1200"/>
            <a:chExt cx="816" cy="2592"/>
          </a:xfrm>
        </p:grpSpPr>
        <p:sp>
          <p:nvSpPr>
            <p:cNvPr id="60434" name="Line 28"/>
            <p:cNvSpPr>
              <a:spLocks noChangeShapeType="1"/>
            </p:cNvSpPr>
            <p:nvPr/>
          </p:nvSpPr>
          <p:spPr bwMode="auto">
            <a:xfrm flipV="1">
              <a:off x="1968" y="1824"/>
              <a:ext cx="0" cy="1968"/>
            </a:xfrm>
            <a:prstGeom prst="line">
              <a:avLst/>
            </a:prstGeom>
            <a:noFill/>
            <a:ln w="19050" cap="rnd">
              <a:solidFill>
                <a:srgbClr val="FF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013"/>
            </a:p>
          </p:txBody>
        </p:sp>
        <p:sp>
          <p:nvSpPr>
            <p:cNvPr id="60435" name="Text Box 29"/>
            <p:cNvSpPr txBox="1">
              <a:spLocks noChangeArrowheads="1"/>
            </p:cNvSpPr>
            <p:nvPr/>
          </p:nvSpPr>
          <p:spPr bwMode="auto">
            <a:xfrm>
              <a:off x="1488" y="1200"/>
              <a:ext cx="816" cy="1499"/>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folHlink"/>
                </a:buClr>
                <a:buSzPct val="6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hlink"/>
                </a:buClr>
                <a:buSzPct val="5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folHlink"/>
                </a:buClr>
                <a:buSzPct val="50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accent2"/>
                </a:buClr>
                <a:buSzPct val="5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accent1"/>
                </a:buClr>
                <a:buSzPct val="5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defRPr>
              </a:lvl9pPr>
            </a:lstStyle>
            <a:p>
              <a:pPr algn="ctr" eaLnBrk="1" hangingPunct="1">
                <a:spcBef>
                  <a:spcPct val="50000"/>
                </a:spcBef>
                <a:buClrTx/>
                <a:buSzTx/>
                <a:buFontTx/>
                <a:buNone/>
              </a:pPr>
              <a:r>
                <a:rPr lang="en-US" altLang="en-US" sz="1350">
                  <a:solidFill>
                    <a:srgbClr val="FF0000"/>
                  </a:solidFill>
                </a:rPr>
                <a:t>Time to grow 1 ton = 64 days</a:t>
              </a:r>
            </a:p>
          </p:txBody>
        </p:sp>
      </p:grpSp>
      <p:grpSp>
        <p:nvGrpSpPr>
          <p:cNvPr id="60430" name="Group 33">
            <a:extLst>
              <a:ext uri="{C183D7F6-B498-43B3-948B-1728B52AA6E4}">
                <adec:decorative xmlns:adec="http://schemas.microsoft.com/office/drawing/2017/decorative" val="1"/>
              </a:ext>
            </a:extLst>
          </p:cNvPr>
          <p:cNvGrpSpPr>
            <a:grpSpLocks/>
          </p:cNvGrpSpPr>
          <p:nvPr/>
        </p:nvGrpSpPr>
        <p:grpSpPr bwMode="auto">
          <a:xfrm>
            <a:off x="4100512" y="2571750"/>
            <a:ext cx="814388" cy="2314575"/>
            <a:chOff x="2352" y="1200"/>
            <a:chExt cx="912" cy="2592"/>
          </a:xfrm>
        </p:grpSpPr>
        <p:sp>
          <p:nvSpPr>
            <p:cNvPr id="60432" name="Line 31"/>
            <p:cNvSpPr>
              <a:spLocks noChangeShapeType="1"/>
            </p:cNvSpPr>
            <p:nvPr/>
          </p:nvSpPr>
          <p:spPr bwMode="auto">
            <a:xfrm flipV="1">
              <a:off x="2688" y="1824"/>
              <a:ext cx="0" cy="1968"/>
            </a:xfrm>
            <a:prstGeom prst="line">
              <a:avLst/>
            </a:prstGeom>
            <a:noFill/>
            <a:ln w="19050" cap="rnd">
              <a:solidFill>
                <a:srgbClr val="0000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013"/>
            </a:p>
          </p:txBody>
        </p:sp>
        <p:sp>
          <p:nvSpPr>
            <p:cNvPr id="60433" name="Text Box 32"/>
            <p:cNvSpPr txBox="1">
              <a:spLocks noChangeArrowheads="1"/>
            </p:cNvSpPr>
            <p:nvPr/>
          </p:nvSpPr>
          <p:spPr bwMode="auto">
            <a:xfrm>
              <a:off x="2352" y="1200"/>
              <a:ext cx="912" cy="1034"/>
            </a:xfrm>
            <a:prstGeom prst="rect">
              <a:avLst/>
            </a:prstGeom>
            <a:solidFill>
              <a:schemeClr val="bg1"/>
            </a:solidFill>
            <a:ln w="9525">
              <a:solidFill>
                <a:schemeClr val="folHlink"/>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folHlink"/>
                </a:buClr>
                <a:buSzPct val="6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hlink"/>
                </a:buClr>
                <a:buSzPct val="55000"/>
                <a:buFont typeface="Wingdings" pitchFamily="2" charset="2"/>
                <a:buChar char="n"/>
                <a:defRPr sz="2800">
                  <a:solidFill>
                    <a:schemeClr val="tx1"/>
                  </a:solidFill>
                  <a:latin typeface="Tahoma" pitchFamily="34" charset="0"/>
                </a:defRPr>
              </a:lvl2pPr>
              <a:lvl3pPr marL="1143000" indent="-228600" eaLnBrk="0" hangingPunct="0">
                <a:spcBef>
                  <a:spcPct val="20000"/>
                </a:spcBef>
                <a:buClr>
                  <a:schemeClr val="folHlink"/>
                </a:buClr>
                <a:buSzPct val="50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accent2"/>
                </a:buClr>
                <a:buSzPct val="55000"/>
                <a:buFont typeface="Wingdings" pitchFamily="2" charset="2"/>
                <a:buChar char="n"/>
                <a:defRPr sz="2000">
                  <a:solidFill>
                    <a:schemeClr val="tx1"/>
                  </a:solidFill>
                  <a:latin typeface="Tahoma" pitchFamily="34" charset="0"/>
                </a:defRPr>
              </a:lvl4pPr>
              <a:lvl5pPr marL="2057400" indent="-228600" eaLnBrk="0" hangingPunct="0">
                <a:spcBef>
                  <a:spcPct val="20000"/>
                </a:spcBef>
                <a:buClr>
                  <a:schemeClr val="accent1"/>
                </a:buClr>
                <a:buSzPct val="5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defRPr>
              </a:lvl9pPr>
            </a:lstStyle>
            <a:p>
              <a:pPr algn="ctr" eaLnBrk="1" hangingPunct="1">
                <a:spcBef>
                  <a:spcPct val="50000"/>
                </a:spcBef>
                <a:buClrTx/>
                <a:buSzTx/>
                <a:buFontTx/>
                <a:buNone/>
              </a:pPr>
              <a:r>
                <a:rPr lang="en-US" altLang="en-US" sz="1350" dirty="0">
                  <a:solidFill>
                    <a:srgbClr val="007BB8"/>
                  </a:solidFill>
                </a:rPr>
                <a:t>Time to grow 1 ton =  40 days</a:t>
              </a:r>
            </a:p>
          </p:txBody>
        </p:sp>
      </p:grpSp>
    </p:spTree>
    <p:custDataLst>
      <p:tags r:id="rId1"/>
    </p:custDataLst>
    <p:extLst>
      <p:ext uri="{BB962C8B-B14F-4D97-AF65-F5344CB8AC3E}">
        <p14:creationId xmlns:p14="http://schemas.microsoft.com/office/powerpoint/2010/main" val="810678588"/>
      </p:ext>
    </p:extLst>
  </p:cSld>
  <p:clrMapOvr>
    <a:masterClrMapping/>
  </p:clrMapOvr>
  <p:transition spd="slow" advTm="44008"/>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04AE5-69C0-494A-888F-5B4847E939B1}"/>
              </a:ext>
              <a:ext uri="{C183D7F6-B498-43B3-948B-1728B52AA6E4}">
                <adec:decorative xmlns:adec="http://schemas.microsoft.com/office/drawing/2017/decorative" val="1"/>
              </a:ext>
            </a:extLst>
          </p:cNvPr>
          <p:cNvSpPr>
            <a:spLocks noGrp="1"/>
          </p:cNvSpPr>
          <p:nvPr>
            <p:ph type="title"/>
          </p:nvPr>
        </p:nvSpPr>
        <p:spPr/>
        <p:txBody>
          <a:bodyPr/>
          <a:lstStyle/>
          <a:p>
            <a:br>
              <a:rPr lang="en-US" b="1" dirty="0"/>
            </a:br>
            <a:r>
              <a:rPr lang="en-US" b="1" dirty="0"/>
              <a:t>Adaptive Grazing</a:t>
            </a:r>
          </a:p>
        </p:txBody>
      </p:sp>
      <p:sp>
        <p:nvSpPr>
          <p:cNvPr id="5" name="Content Placeholder 4">
            <a:extLst>
              <a:ext uri="{FF2B5EF4-FFF2-40B4-BE49-F238E27FC236}">
                <a16:creationId xmlns:a16="http://schemas.microsoft.com/office/drawing/2014/main" id="{9EAF36EA-0F5C-4BCC-A5E2-ED5680D1642A}"/>
              </a:ext>
              <a:ext uri="{C183D7F6-B498-43B3-948B-1728B52AA6E4}">
                <adec:decorative xmlns:adec="http://schemas.microsoft.com/office/drawing/2017/decorative" val="1"/>
              </a:ext>
            </a:extLst>
          </p:cNvPr>
          <p:cNvSpPr>
            <a:spLocks noGrp="1"/>
          </p:cNvSpPr>
          <p:nvPr>
            <p:ph idx="1"/>
          </p:nvPr>
        </p:nvSpPr>
        <p:spPr>
          <a:xfrm>
            <a:off x="628650" y="1825625"/>
            <a:ext cx="7997190" cy="4351338"/>
          </a:xfrm>
        </p:spPr>
        <p:txBody>
          <a:bodyPr/>
          <a:lstStyle/>
          <a:p>
            <a:r>
              <a:rPr lang="en-US" altLang="en-US" dirty="0"/>
              <a:t>Rotate prior to impacting most limiting resource</a:t>
            </a:r>
          </a:p>
          <a:p>
            <a:r>
              <a:rPr lang="en-US" altLang="en-US" dirty="0"/>
              <a:t>Rotate when next paddock is proper height to graze</a:t>
            </a:r>
          </a:p>
          <a:p>
            <a:r>
              <a:rPr lang="en-US" altLang="en-US" dirty="0"/>
              <a:t>Rotate when the paddock is soiled</a:t>
            </a:r>
          </a:p>
          <a:p>
            <a:r>
              <a:rPr lang="en-US" altLang="en-US" dirty="0"/>
              <a:t>Don’t limit yourself or your operation by locking into one form of management </a:t>
            </a:r>
          </a:p>
          <a:p>
            <a:endParaRPr lang="en-US" dirty="0"/>
          </a:p>
        </p:txBody>
      </p:sp>
      <p:sp>
        <p:nvSpPr>
          <p:cNvPr id="6" name="TextBox 5">
            <a:extLst>
              <a:ext uri="{FF2B5EF4-FFF2-40B4-BE49-F238E27FC236}">
                <a16:creationId xmlns:a16="http://schemas.microsoft.com/office/drawing/2014/main" id="{A2ED9DD0-2829-47B5-830C-CCF5C5EBCB71}"/>
              </a:ext>
              <a:ext uri="{C183D7F6-B498-43B3-948B-1728B52AA6E4}">
                <adec:decorative xmlns:adec="http://schemas.microsoft.com/office/drawing/2017/decorative" val="1"/>
              </a:ext>
            </a:extLst>
          </p:cNvPr>
          <p:cNvSpPr txBox="1"/>
          <p:nvPr/>
        </p:nvSpPr>
        <p:spPr>
          <a:xfrm rot="20897155">
            <a:off x="5933310" y="1413541"/>
            <a:ext cx="1992086" cy="300082"/>
          </a:xfrm>
          <a:prstGeom prst="rect">
            <a:avLst/>
          </a:prstGeom>
          <a:noFill/>
        </p:spPr>
        <p:txBody>
          <a:bodyPr wrap="square" rtlCol="0">
            <a:spAutoFit/>
          </a:bodyPr>
          <a:lstStyle/>
          <a:p>
            <a:r>
              <a:rPr lang="en-US" sz="1350"/>
              <a:t>Rotational Grazing</a:t>
            </a:r>
          </a:p>
        </p:txBody>
      </p:sp>
      <p:sp>
        <p:nvSpPr>
          <p:cNvPr id="7" name="TextBox 6">
            <a:extLst>
              <a:ext uri="{FF2B5EF4-FFF2-40B4-BE49-F238E27FC236}">
                <a16:creationId xmlns:a16="http://schemas.microsoft.com/office/drawing/2014/main" id="{4324079D-C832-4D2D-BDC9-CA39B9A1A0AF}"/>
              </a:ext>
              <a:ext uri="{C183D7F6-B498-43B3-948B-1728B52AA6E4}">
                <adec:decorative xmlns:adec="http://schemas.microsoft.com/office/drawing/2017/decorative" val="1"/>
              </a:ext>
            </a:extLst>
          </p:cNvPr>
          <p:cNvSpPr txBox="1"/>
          <p:nvPr/>
        </p:nvSpPr>
        <p:spPr>
          <a:xfrm rot="19604251">
            <a:off x="1953540" y="3767545"/>
            <a:ext cx="1583871" cy="300082"/>
          </a:xfrm>
          <a:prstGeom prst="rect">
            <a:avLst/>
          </a:prstGeom>
          <a:noFill/>
        </p:spPr>
        <p:txBody>
          <a:bodyPr wrap="square" rtlCol="0">
            <a:spAutoFit/>
          </a:bodyPr>
          <a:lstStyle/>
          <a:p>
            <a:r>
              <a:rPr lang="en-US" sz="1350" dirty="0"/>
              <a:t>Mob Grazing</a:t>
            </a:r>
          </a:p>
        </p:txBody>
      </p:sp>
      <p:sp>
        <p:nvSpPr>
          <p:cNvPr id="8" name="TextBox 7">
            <a:extLst>
              <a:ext uri="{FF2B5EF4-FFF2-40B4-BE49-F238E27FC236}">
                <a16:creationId xmlns:a16="http://schemas.microsoft.com/office/drawing/2014/main" id="{FEECC5EA-E3B1-4EEE-AE0D-2C59EE9B61C4}"/>
              </a:ext>
              <a:ext uri="{C183D7F6-B498-43B3-948B-1728B52AA6E4}">
                <adec:decorative xmlns:adec="http://schemas.microsoft.com/office/drawing/2017/decorative" val="1"/>
              </a:ext>
            </a:extLst>
          </p:cNvPr>
          <p:cNvSpPr txBox="1"/>
          <p:nvPr/>
        </p:nvSpPr>
        <p:spPr>
          <a:xfrm rot="20258481">
            <a:off x="2310493" y="4973529"/>
            <a:ext cx="1355272" cy="300082"/>
          </a:xfrm>
          <a:prstGeom prst="rect">
            <a:avLst/>
          </a:prstGeom>
          <a:noFill/>
        </p:spPr>
        <p:txBody>
          <a:bodyPr wrap="square" rtlCol="0">
            <a:spAutoFit/>
          </a:bodyPr>
          <a:lstStyle/>
          <a:p>
            <a:r>
              <a:rPr lang="en-US" sz="1350"/>
              <a:t>Strip Grazing</a:t>
            </a:r>
          </a:p>
        </p:txBody>
      </p:sp>
      <p:sp>
        <p:nvSpPr>
          <p:cNvPr id="9" name="TextBox 8">
            <a:extLst>
              <a:ext uri="{FF2B5EF4-FFF2-40B4-BE49-F238E27FC236}">
                <a16:creationId xmlns:a16="http://schemas.microsoft.com/office/drawing/2014/main" id="{25512C38-53E3-4DC5-8906-541D4FF339C9}"/>
              </a:ext>
              <a:ext uri="{C183D7F6-B498-43B3-948B-1728B52AA6E4}">
                <adec:decorative xmlns:adec="http://schemas.microsoft.com/office/drawing/2017/decorative" val="1"/>
              </a:ext>
            </a:extLst>
          </p:cNvPr>
          <p:cNvSpPr txBox="1"/>
          <p:nvPr/>
        </p:nvSpPr>
        <p:spPr>
          <a:xfrm rot="1088156">
            <a:off x="382940" y="3841259"/>
            <a:ext cx="1240972" cy="300082"/>
          </a:xfrm>
          <a:prstGeom prst="rect">
            <a:avLst/>
          </a:prstGeom>
          <a:noFill/>
        </p:spPr>
        <p:txBody>
          <a:bodyPr wrap="square" rtlCol="0">
            <a:spAutoFit/>
          </a:bodyPr>
          <a:lstStyle/>
          <a:p>
            <a:r>
              <a:rPr lang="en-US" sz="1350" dirty="0"/>
              <a:t>Flash Grazing</a:t>
            </a:r>
          </a:p>
        </p:txBody>
      </p:sp>
      <p:sp>
        <p:nvSpPr>
          <p:cNvPr id="10" name="TextBox 9">
            <a:extLst>
              <a:ext uri="{FF2B5EF4-FFF2-40B4-BE49-F238E27FC236}">
                <a16:creationId xmlns:a16="http://schemas.microsoft.com/office/drawing/2014/main" id="{F36E7F96-F8B5-4E72-A294-25A3F937CA4C}"/>
              </a:ext>
              <a:ext uri="{C183D7F6-B498-43B3-948B-1728B52AA6E4}">
                <adec:decorative xmlns:adec="http://schemas.microsoft.com/office/drawing/2017/decorative" val="1"/>
              </a:ext>
            </a:extLst>
          </p:cNvPr>
          <p:cNvSpPr txBox="1"/>
          <p:nvPr/>
        </p:nvSpPr>
        <p:spPr>
          <a:xfrm rot="1127295">
            <a:off x="5212187" y="4876779"/>
            <a:ext cx="1583871" cy="300082"/>
          </a:xfrm>
          <a:prstGeom prst="rect">
            <a:avLst/>
          </a:prstGeom>
          <a:noFill/>
        </p:spPr>
        <p:txBody>
          <a:bodyPr wrap="square" rtlCol="0">
            <a:spAutoFit/>
          </a:bodyPr>
          <a:lstStyle/>
          <a:p>
            <a:r>
              <a:rPr lang="en-US" sz="1350"/>
              <a:t>Time Limit Grazing</a:t>
            </a:r>
          </a:p>
        </p:txBody>
      </p:sp>
      <p:sp>
        <p:nvSpPr>
          <p:cNvPr id="11" name="TextBox 10">
            <a:extLst>
              <a:ext uri="{FF2B5EF4-FFF2-40B4-BE49-F238E27FC236}">
                <a16:creationId xmlns:a16="http://schemas.microsoft.com/office/drawing/2014/main" id="{1F0967EF-2961-437C-A253-99CE0154F4C0}"/>
              </a:ext>
              <a:ext uri="{C183D7F6-B498-43B3-948B-1728B52AA6E4}">
                <adec:decorative xmlns:adec="http://schemas.microsoft.com/office/drawing/2017/decorative" val="1"/>
              </a:ext>
            </a:extLst>
          </p:cNvPr>
          <p:cNvSpPr txBox="1"/>
          <p:nvPr/>
        </p:nvSpPr>
        <p:spPr>
          <a:xfrm>
            <a:off x="81643" y="1277666"/>
            <a:ext cx="1804307" cy="300082"/>
          </a:xfrm>
          <a:prstGeom prst="rect">
            <a:avLst/>
          </a:prstGeom>
          <a:noFill/>
        </p:spPr>
        <p:txBody>
          <a:bodyPr wrap="square" rtlCol="0">
            <a:spAutoFit/>
          </a:bodyPr>
          <a:lstStyle/>
          <a:p>
            <a:r>
              <a:rPr lang="en-US" sz="1350"/>
              <a:t>Prescribed Grazing</a:t>
            </a:r>
          </a:p>
        </p:txBody>
      </p:sp>
      <p:sp>
        <p:nvSpPr>
          <p:cNvPr id="12" name="TextBox 11">
            <a:extLst>
              <a:ext uri="{FF2B5EF4-FFF2-40B4-BE49-F238E27FC236}">
                <a16:creationId xmlns:a16="http://schemas.microsoft.com/office/drawing/2014/main" id="{7BA4C674-EA1B-4A0C-8362-4CAB25A6C1B5}"/>
              </a:ext>
              <a:ext uri="{C183D7F6-B498-43B3-948B-1728B52AA6E4}">
                <adec:decorative xmlns:adec="http://schemas.microsoft.com/office/drawing/2017/decorative" val="1"/>
              </a:ext>
            </a:extLst>
          </p:cNvPr>
          <p:cNvSpPr txBox="1"/>
          <p:nvPr/>
        </p:nvSpPr>
        <p:spPr>
          <a:xfrm rot="20517968">
            <a:off x="4976923" y="1163823"/>
            <a:ext cx="1992086" cy="300082"/>
          </a:xfrm>
          <a:prstGeom prst="rect">
            <a:avLst/>
          </a:prstGeom>
          <a:noFill/>
        </p:spPr>
        <p:txBody>
          <a:bodyPr wrap="square" rtlCol="0">
            <a:spAutoFit/>
          </a:bodyPr>
          <a:lstStyle/>
          <a:p>
            <a:r>
              <a:rPr lang="en-US" sz="1350"/>
              <a:t>Forward Grazing </a:t>
            </a:r>
          </a:p>
        </p:txBody>
      </p:sp>
      <p:sp>
        <p:nvSpPr>
          <p:cNvPr id="13" name="TextBox 12">
            <a:extLst>
              <a:ext uri="{FF2B5EF4-FFF2-40B4-BE49-F238E27FC236}">
                <a16:creationId xmlns:a16="http://schemas.microsoft.com/office/drawing/2014/main" id="{CFBF1960-7AF9-4195-A7BF-B99A7967A13A}"/>
              </a:ext>
              <a:ext uri="{C183D7F6-B498-43B3-948B-1728B52AA6E4}">
                <adec:decorative xmlns:adec="http://schemas.microsoft.com/office/drawing/2017/decorative" val="1"/>
              </a:ext>
            </a:extLst>
          </p:cNvPr>
          <p:cNvSpPr txBox="1"/>
          <p:nvPr/>
        </p:nvSpPr>
        <p:spPr>
          <a:xfrm>
            <a:off x="7421336" y="1036864"/>
            <a:ext cx="1453243" cy="300082"/>
          </a:xfrm>
          <a:prstGeom prst="rect">
            <a:avLst/>
          </a:prstGeom>
          <a:noFill/>
        </p:spPr>
        <p:txBody>
          <a:bodyPr wrap="square" rtlCol="0">
            <a:spAutoFit/>
          </a:bodyPr>
          <a:lstStyle/>
          <a:p>
            <a:r>
              <a:rPr lang="en-US" sz="1350"/>
              <a:t>Creep Grazing</a:t>
            </a:r>
          </a:p>
        </p:txBody>
      </p:sp>
      <p:sp>
        <p:nvSpPr>
          <p:cNvPr id="14" name="TextBox 13">
            <a:extLst>
              <a:ext uri="{FF2B5EF4-FFF2-40B4-BE49-F238E27FC236}">
                <a16:creationId xmlns:a16="http://schemas.microsoft.com/office/drawing/2014/main" id="{16A1AA40-2D29-40F9-8FA7-C99DA4CC932F}"/>
              </a:ext>
              <a:ext uri="{C183D7F6-B498-43B3-948B-1728B52AA6E4}">
                <adec:decorative xmlns:adec="http://schemas.microsoft.com/office/drawing/2017/decorative" val="1"/>
              </a:ext>
            </a:extLst>
          </p:cNvPr>
          <p:cNvSpPr txBox="1"/>
          <p:nvPr/>
        </p:nvSpPr>
        <p:spPr>
          <a:xfrm>
            <a:off x="3650077" y="3669990"/>
            <a:ext cx="2416629" cy="300082"/>
          </a:xfrm>
          <a:prstGeom prst="rect">
            <a:avLst/>
          </a:prstGeom>
          <a:noFill/>
        </p:spPr>
        <p:txBody>
          <a:bodyPr wrap="square" rtlCol="0">
            <a:spAutoFit/>
          </a:bodyPr>
          <a:lstStyle/>
          <a:p>
            <a:r>
              <a:rPr lang="en-US" sz="1350" dirty="0"/>
              <a:t>Ultra high stock density grazing</a:t>
            </a:r>
          </a:p>
        </p:txBody>
      </p:sp>
      <p:sp>
        <p:nvSpPr>
          <p:cNvPr id="15" name="TextBox 14">
            <a:extLst>
              <a:ext uri="{FF2B5EF4-FFF2-40B4-BE49-F238E27FC236}">
                <a16:creationId xmlns:a16="http://schemas.microsoft.com/office/drawing/2014/main" id="{7D13EEB2-69A7-48E0-A875-DFE9BDA84877}"/>
              </a:ext>
              <a:ext uri="{C183D7F6-B498-43B3-948B-1728B52AA6E4}">
                <adec:decorative xmlns:adec="http://schemas.microsoft.com/office/drawing/2017/decorative" val="1"/>
              </a:ext>
            </a:extLst>
          </p:cNvPr>
          <p:cNvSpPr txBox="1"/>
          <p:nvPr/>
        </p:nvSpPr>
        <p:spPr>
          <a:xfrm rot="1054387">
            <a:off x="3887581" y="4551451"/>
            <a:ext cx="1690008" cy="300082"/>
          </a:xfrm>
          <a:prstGeom prst="rect">
            <a:avLst/>
          </a:prstGeom>
          <a:noFill/>
        </p:spPr>
        <p:txBody>
          <a:bodyPr wrap="square" rtlCol="0">
            <a:spAutoFit/>
          </a:bodyPr>
          <a:lstStyle/>
          <a:p>
            <a:r>
              <a:rPr lang="en-US" sz="1350" dirty="0"/>
              <a:t>Put and Take</a:t>
            </a:r>
          </a:p>
        </p:txBody>
      </p:sp>
      <p:sp>
        <p:nvSpPr>
          <p:cNvPr id="16" name="TextBox 15">
            <a:extLst>
              <a:ext uri="{FF2B5EF4-FFF2-40B4-BE49-F238E27FC236}">
                <a16:creationId xmlns:a16="http://schemas.microsoft.com/office/drawing/2014/main" id="{A85D1CFB-319D-472B-A8DB-A44AAF4488F1}"/>
              </a:ext>
              <a:ext uri="{C183D7F6-B498-43B3-948B-1728B52AA6E4}">
                <adec:decorative xmlns:adec="http://schemas.microsoft.com/office/drawing/2017/decorative" val="1"/>
              </a:ext>
            </a:extLst>
          </p:cNvPr>
          <p:cNvSpPr txBox="1"/>
          <p:nvPr/>
        </p:nvSpPr>
        <p:spPr>
          <a:xfrm rot="19983143">
            <a:off x="6858000" y="4017317"/>
            <a:ext cx="2204357" cy="300082"/>
          </a:xfrm>
          <a:prstGeom prst="rect">
            <a:avLst/>
          </a:prstGeom>
          <a:noFill/>
        </p:spPr>
        <p:txBody>
          <a:bodyPr wrap="square" rtlCol="0">
            <a:spAutoFit/>
          </a:bodyPr>
          <a:lstStyle/>
          <a:p>
            <a:r>
              <a:rPr lang="en-US" sz="1350"/>
              <a:t>Seasonal Grazing</a:t>
            </a:r>
          </a:p>
        </p:txBody>
      </p:sp>
      <p:sp>
        <p:nvSpPr>
          <p:cNvPr id="17" name="TextBox 16">
            <a:extLst>
              <a:ext uri="{FF2B5EF4-FFF2-40B4-BE49-F238E27FC236}">
                <a16:creationId xmlns:a16="http://schemas.microsoft.com/office/drawing/2014/main" id="{74141F33-B82A-48DD-901C-8838B35D0B4C}"/>
              </a:ext>
              <a:ext uri="{C183D7F6-B498-43B3-948B-1728B52AA6E4}">
                <adec:decorative xmlns:adec="http://schemas.microsoft.com/office/drawing/2017/decorative" val="1"/>
              </a:ext>
            </a:extLst>
          </p:cNvPr>
          <p:cNvSpPr txBox="1"/>
          <p:nvPr/>
        </p:nvSpPr>
        <p:spPr>
          <a:xfrm rot="20918189">
            <a:off x="5972966" y="3646059"/>
            <a:ext cx="1588689" cy="300082"/>
          </a:xfrm>
          <a:prstGeom prst="rect">
            <a:avLst/>
          </a:prstGeom>
          <a:noFill/>
        </p:spPr>
        <p:txBody>
          <a:bodyPr wrap="square" rtlCol="0">
            <a:spAutoFit/>
          </a:bodyPr>
          <a:lstStyle/>
          <a:p>
            <a:r>
              <a:rPr lang="en-US" sz="1350"/>
              <a:t>Landscaping</a:t>
            </a:r>
          </a:p>
        </p:txBody>
      </p:sp>
      <p:pic>
        <p:nvPicPr>
          <p:cNvPr id="18" name="Picture 4">
            <a:extLst>
              <a:ext uri="{FF2B5EF4-FFF2-40B4-BE49-F238E27FC236}">
                <a16:creationId xmlns:a16="http://schemas.microsoft.com/office/drawing/2014/main" id="{E5D1C1BC-F0E1-4419-9487-04F80F1C5125}"/>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8415" y="4574905"/>
            <a:ext cx="1885950" cy="141165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7">
            <a:extLst>
              <a:ext uri="{FF2B5EF4-FFF2-40B4-BE49-F238E27FC236}">
                <a16:creationId xmlns:a16="http://schemas.microsoft.com/office/drawing/2014/main" id="{AA183AE5-2DC6-467F-8167-48D5F80B5148}"/>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14908" y="4759220"/>
            <a:ext cx="2206982" cy="130756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B5180A0-44FD-46CC-5889-CEABD3F100B5}"/>
              </a:ext>
              <a:ext uri="{C183D7F6-B498-43B3-948B-1728B52AA6E4}">
                <adec:decorative xmlns:adec="http://schemas.microsoft.com/office/drawing/2017/decorative" val="1"/>
              </a:ext>
            </a:extLst>
          </p:cNvPr>
          <p:cNvSpPr txBox="1"/>
          <p:nvPr/>
        </p:nvSpPr>
        <p:spPr>
          <a:xfrm rot="21175700">
            <a:off x="2597575" y="1304411"/>
            <a:ext cx="1418850" cy="300082"/>
          </a:xfrm>
          <a:prstGeom prst="rect">
            <a:avLst/>
          </a:prstGeom>
          <a:noFill/>
        </p:spPr>
        <p:txBody>
          <a:bodyPr wrap="none" rtlCol="0">
            <a:spAutoFit/>
          </a:bodyPr>
          <a:lstStyle/>
          <a:p>
            <a:r>
              <a:rPr lang="en-US" sz="1350"/>
              <a:t>Managed Grazing</a:t>
            </a:r>
          </a:p>
        </p:txBody>
      </p:sp>
      <p:sp>
        <p:nvSpPr>
          <p:cNvPr id="4" name="TextBox 3">
            <a:extLst>
              <a:ext uri="{FF2B5EF4-FFF2-40B4-BE49-F238E27FC236}">
                <a16:creationId xmlns:a16="http://schemas.microsoft.com/office/drawing/2014/main" id="{5FC9A381-9E59-1A33-716B-5AFC67FEF1DD}"/>
              </a:ext>
              <a:ext uri="{C183D7F6-B498-43B3-948B-1728B52AA6E4}">
                <adec:decorative xmlns:adec="http://schemas.microsoft.com/office/drawing/2017/decorative" val="1"/>
              </a:ext>
            </a:extLst>
          </p:cNvPr>
          <p:cNvSpPr txBox="1"/>
          <p:nvPr/>
        </p:nvSpPr>
        <p:spPr>
          <a:xfrm rot="20563531">
            <a:off x="1845369" y="5971783"/>
            <a:ext cx="1800208" cy="307777"/>
          </a:xfrm>
          <a:prstGeom prst="rect">
            <a:avLst/>
          </a:prstGeom>
          <a:noFill/>
        </p:spPr>
        <p:txBody>
          <a:bodyPr wrap="square" rtlCol="0">
            <a:spAutoFit/>
          </a:bodyPr>
          <a:lstStyle/>
          <a:p>
            <a:r>
              <a:rPr lang="en-US" sz="1400" dirty="0"/>
              <a:t>Top third grazing</a:t>
            </a:r>
          </a:p>
        </p:txBody>
      </p:sp>
      <p:sp>
        <p:nvSpPr>
          <p:cNvPr id="21" name="TextBox 20">
            <a:extLst>
              <a:ext uri="{FF2B5EF4-FFF2-40B4-BE49-F238E27FC236}">
                <a16:creationId xmlns:a16="http://schemas.microsoft.com/office/drawing/2014/main" id="{88748501-33F8-8DD4-3932-244A5090F404}"/>
              </a:ext>
              <a:ext uri="{C183D7F6-B498-43B3-948B-1728B52AA6E4}">
                <adec:decorative xmlns:adec="http://schemas.microsoft.com/office/drawing/2017/decorative" val="1"/>
              </a:ext>
            </a:extLst>
          </p:cNvPr>
          <p:cNvSpPr txBox="1"/>
          <p:nvPr/>
        </p:nvSpPr>
        <p:spPr>
          <a:xfrm rot="20137116">
            <a:off x="7418783" y="2359623"/>
            <a:ext cx="1739245" cy="307777"/>
          </a:xfrm>
          <a:prstGeom prst="rect">
            <a:avLst/>
          </a:prstGeom>
          <a:noFill/>
        </p:spPr>
        <p:txBody>
          <a:bodyPr wrap="square" rtlCol="0">
            <a:spAutoFit/>
          </a:bodyPr>
          <a:lstStyle/>
          <a:p>
            <a:r>
              <a:rPr lang="en-US" sz="1400" dirty="0"/>
              <a:t>Take half leave half</a:t>
            </a:r>
          </a:p>
        </p:txBody>
      </p:sp>
      <p:sp>
        <p:nvSpPr>
          <p:cNvPr id="22" name="TextBox 21">
            <a:extLst>
              <a:ext uri="{FF2B5EF4-FFF2-40B4-BE49-F238E27FC236}">
                <a16:creationId xmlns:a16="http://schemas.microsoft.com/office/drawing/2014/main" id="{4C414342-6823-2754-E842-1A1CC97F8226}"/>
              </a:ext>
              <a:ext uri="{C183D7F6-B498-43B3-948B-1728B52AA6E4}">
                <adec:decorative xmlns:adec="http://schemas.microsoft.com/office/drawing/2017/decorative" val="1"/>
              </a:ext>
            </a:extLst>
          </p:cNvPr>
          <p:cNvSpPr txBox="1"/>
          <p:nvPr/>
        </p:nvSpPr>
        <p:spPr>
          <a:xfrm>
            <a:off x="3141085" y="5065348"/>
            <a:ext cx="2514139" cy="307777"/>
          </a:xfrm>
          <a:prstGeom prst="rect">
            <a:avLst/>
          </a:prstGeom>
          <a:noFill/>
        </p:spPr>
        <p:txBody>
          <a:bodyPr wrap="square" rtlCol="0">
            <a:spAutoFit/>
          </a:bodyPr>
          <a:lstStyle/>
          <a:p>
            <a:r>
              <a:rPr lang="en-US" sz="1400" dirty="0"/>
              <a:t>Adaptive Management Grazing</a:t>
            </a:r>
          </a:p>
        </p:txBody>
      </p:sp>
      <p:sp>
        <p:nvSpPr>
          <p:cNvPr id="23" name="TextBox 22">
            <a:extLst>
              <a:ext uri="{FF2B5EF4-FFF2-40B4-BE49-F238E27FC236}">
                <a16:creationId xmlns:a16="http://schemas.microsoft.com/office/drawing/2014/main" id="{EDB404D6-5A0B-AD16-12FC-034F7F3156B9}"/>
              </a:ext>
              <a:ext uri="{C183D7F6-B498-43B3-948B-1728B52AA6E4}">
                <adec:decorative xmlns:adec="http://schemas.microsoft.com/office/drawing/2017/decorative" val="1"/>
              </a:ext>
            </a:extLst>
          </p:cNvPr>
          <p:cNvSpPr txBox="1"/>
          <p:nvPr/>
        </p:nvSpPr>
        <p:spPr>
          <a:xfrm rot="20373518">
            <a:off x="4838755" y="5678046"/>
            <a:ext cx="2330735" cy="307777"/>
          </a:xfrm>
          <a:prstGeom prst="rect">
            <a:avLst/>
          </a:prstGeom>
          <a:noFill/>
        </p:spPr>
        <p:txBody>
          <a:bodyPr wrap="square" rtlCol="0">
            <a:spAutoFit/>
          </a:bodyPr>
          <a:lstStyle/>
          <a:p>
            <a:r>
              <a:rPr lang="en-US" sz="1400" dirty="0"/>
              <a:t>High density, short duration</a:t>
            </a:r>
          </a:p>
        </p:txBody>
      </p:sp>
    </p:spTree>
    <p:extLst>
      <p:ext uri="{BB962C8B-B14F-4D97-AF65-F5344CB8AC3E}">
        <p14:creationId xmlns:p14="http://schemas.microsoft.com/office/powerpoint/2010/main" val="31264166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t>
            </a:r>
          </a:p>
        </p:txBody>
      </p:sp>
      <p:pic>
        <p:nvPicPr>
          <p:cNvPr id="3" name="Picture 2" descr="Rainfall simulator demonstration set up"/>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1766" y="389659"/>
            <a:ext cx="8104909" cy="6078682"/>
          </a:xfrm>
          <a:prstGeom prst="rect">
            <a:avLst/>
          </a:prstGeom>
        </p:spPr>
      </p:pic>
      <p:sp>
        <p:nvSpPr>
          <p:cNvPr id="4" name="TextBox 3"/>
          <p:cNvSpPr txBox="1"/>
          <p:nvPr/>
        </p:nvSpPr>
        <p:spPr>
          <a:xfrm rot="21196439">
            <a:off x="2093332" y="2349635"/>
            <a:ext cx="4273176" cy="507831"/>
          </a:xfrm>
          <a:prstGeom prst="rect">
            <a:avLst/>
          </a:prstGeom>
          <a:noFill/>
        </p:spPr>
        <p:txBody>
          <a:bodyPr wrap="square" rtlCol="0">
            <a:spAutoFit/>
          </a:bodyPr>
          <a:lstStyle/>
          <a:p>
            <a:r>
              <a:rPr lang="en-US" sz="1350"/>
              <a:t>Cover: 0	     30%	     50%        70%          100%	</a:t>
            </a:r>
          </a:p>
        </p:txBody>
      </p:sp>
    </p:spTree>
    <p:extLst>
      <p:ext uri="{BB962C8B-B14F-4D97-AF65-F5344CB8AC3E}">
        <p14:creationId xmlns:p14="http://schemas.microsoft.com/office/powerpoint/2010/main" val="26561895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idx="4294967295"/>
          </p:nvPr>
        </p:nvSpPr>
        <p:spPr bwMode="auto">
          <a:xfrm>
            <a:off x="395926" y="1126672"/>
            <a:ext cx="8317251" cy="557213"/>
          </a:xfrm>
          <a:prstGeom prst="rect">
            <a:avLst/>
          </a:prstGeom>
          <a:noFill/>
          <a:ln w="9525">
            <a:noFill/>
            <a:prstDash/>
            <a:miter lim="800000"/>
            <a:headEnd/>
            <a:tailEnd/>
          </a:ln>
          <a:effectLst/>
        </p:spPr>
        <p:txBody>
          <a:bodyPr rot="0" spcFirstLastPara="0" vertOverflow="overflow" horzOverflow="overflow" vert="horz" wrap="square" lIns="69056" tIns="34529" rIns="69056" bIns="34529" numCol="1" spcCol="0" rtlCol="0" fromWordArt="0" anchor="t" anchorCtr="1"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300" b="0" i="0" u="none" strike="noStrike" kern="1200" cap="none" spc="0" normalizeH="0" baseline="0" noProof="0" dirty="0">
                <a:ln>
                  <a:noFill/>
                </a:ln>
                <a:solidFill>
                  <a:schemeClr val="tx1"/>
                </a:solidFill>
                <a:effectLst/>
                <a:uLnTx/>
                <a:uFillTx/>
                <a:latin typeface="+mj-lt"/>
                <a:ea typeface="+mn-ea"/>
                <a:cs typeface="+mn-cs"/>
              </a:rPr>
              <a:t>Manure Distribution</a:t>
            </a:r>
          </a:p>
        </p:txBody>
      </p:sp>
      <p:graphicFrame>
        <p:nvGraphicFramePr>
          <p:cNvPr id="44059" name="Group 27"/>
          <p:cNvGraphicFramePr>
            <a:graphicFrameLocks noGrp="1"/>
          </p:cNvGraphicFramePr>
          <p:nvPr>
            <p:extLst>
              <p:ext uri="{D42A27DB-BD31-4B8C-83A1-F6EECF244321}">
                <p14:modId xmlns:p14="http://schemas.microsoft.com/office/powerpoint/2010/main" val="62135248"/>
              </p:ext>
            </p:extLst>
          </p:nvPr>
        </p:nvGraphicFramePr>
        <p:xfrm>
          <a:off x="1478363" y="1955033"/>
          <a:ext cx="6172200" cy="3360666"/>
        </p:xfrm>
        <a:graphic>
          <a:graphicData uri="http://schemas.openxmlformats.org/drawingml/2006/table">
            <a:tbl>
              <a:tblPr firstRow="1">
                <a:tableStyleId>{16D9F66E-5EB9-4882-86FB-DCBF35E3C3E4}</a:tableStyleId>
              </a:tblPr>
              <a:tblGrid>
                <a:gridCol w="3086100">
                  <a:extLst>
                    <a:ext uri="{9D8B030D-6E8A-4147-A177-3AD203B41FA5}">
                      <a16:colId xmlns:a16="http://schemas.microsoft.com/office/drawing/2014/main" val="20000"/>
                    </a:ext>
                  </a:extLst>
                </a:gridCol>
                <a:gridCol w="3086100">
                  <a:extLst>
                    <a:ext uri="{9D8B030D-6E8A-4147-A177-3AD203B41FA5}">
                      <a16:colId xmlns:a16="http://schemas.microsoft.com/office/drawing/2014/main" val="20001"/>
                    </a:ext>
                  </a:extLst>
                </a:gridCol>
              </a:tblGrid>
              <a:tr h="545930">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2100" u="none" strike="noStrike" cap="none" normalizeH="0" baseline="0">
                          <a:ln>
                            <a:noFill/>
                          </a:ln>
                          <a:effectLst/>
                        </a:rPr>
                        <a:t>Rotation Frequency</a:t>
                      </a:r>
                      <a:endParaRPr kumimoji="0" lang="en-US" sz="2100" b="0" i="0" u="none" strike="noStrike" cap="none" normalizeH="0" baseline="0">
                        <a:ln>
                          <a:noFill/>
                        </a:ln>
                        <a:solidFill>
                          <a:schemeClr val="tx1"/>
                        </a:solidFill>
                        <a:effectLst/>
                        <a:latin typeface="+mn-lt"/>
                      </a:endParaRPr>
                    </a:p>
                  </a:txBody>
                  <a:tcPr marL="68580" marR="68580" marT="34290" marB="34290" anchor="ct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2100" u="none" strike="noStrike" cap="none" normalizeH="0" baseline="0">
                          <a:ln>
                            <a:noFill/>
                          </a:ln>
                          <a:effectLst/>
                        </a:rPr>
                        <a:t>Years to Get 1 Pile/sq. yard</a:t>
                      </a:r>
                      <a:endParaRPr kumimoji="0" lang="en-US" sz="2100" b="0" i="0" u="none" strike="noStrike" cap="none" normalizeH="0" baseline="0">
                        <a:ln>
                          <a:noFill/>
                        </a:ln>
                        <a:solidFill>
                          <a:schemeClr val="tx1"/>
                        </a:solidFill>
                        <a:effectLst/>
                        <a:latin typeface="+mn-lt"/>
                      </a:endParaRPr>
                    </a:p>
                  </a:txBody>
                  <a:tcPr marL="68580" marR="68580" marT="34290" marB="34290" anchor="ctr" horzOverflow="overflow"/>
                </a:tc>
                <a:extLst>
                  <a:ext uri="{0D108BD9-81ED-4DB2-BD59-A6C34878D82A}">
                    <a16:rowId xmlns:a16="http://schemas.microsoft.com/office/drawing/2014/main" val="10000"/>
                  </a:ext>
                </a:extLst>
              </a:tr>
              <a:tr h="511660">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2100" u="none" strike="noStrike" cap="none" normalizeH="0" baseline="0">
                          <a:ln>
                            <a:noFill/>
                          </a:ln>
                          <a:effectLst/>
                        </a:rPr>
                        <a:t>Continuous</a:t>
                      </a:r>
                      <a:endParaRPr kumimoji="0" lang="en-US" sz="2100" b="0" i="0" u="none" strike="noStrike" cap="none" normalizeH="0" baseline="0">
                        <a:ln>
                          <a:noFill/>
                        </a:ln>
                        <a:solidFill>
                          <a:schemeClr val="tx1"/>
                        </a:solidFill>
                        <a:effectLst/>
                        <a:latin typeface="+mn-lt"/>
                      </a:endParaRPr>
                    </a:p>
                  </a:txBody>
                  <a:tcPr marL="68580" marR="68580" marT="34290" marB="34290" anchor="ct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2100" u="none" strike="noStrike" cap="none" normalizeH="0" baseline="0">
                          <a:ln>
                            <a:noFill/>
                          </a:ln>
                          <a:effectLst/>
                        </a:rPr>
                        <a:t>27</a:t>
                      </a:r>
                      <a:endParaRPr kumimoji="0" lang="en-US" sz="2100" b="0" i="0" u="none" strike="noStrike" cap="none" normalizeH="0" baseline="0">
                        <a:ln>
                          <a:noFill/>
                        </a:ln>
                        <a:solidFill>
                          <a:schemeClr val="tx1"/>
                        </a:solidFill>
                        <a:effectLst/>
                        <a:latin typeface="+mn-lt"/>
                      </a:endParaRPr>
                    </a:p>
                  </a:txBody>
                  <a:tcPr marL="68580" marR="68580" marT="34290" marB="34290" anchor="ctr" horzOverflow="overflow"/>
                </a:tc>
                <a:extLst>
                  <a:ext uri="{0D108BD9-81ED-4DB2-BD59-A6C34878D82A}">
                    <a16:rowId xmlns:a16="http://schemas.microsoft.com/office/drawing/2014/main" val="10001"/>
                  </a:ext>
                </a:extLst>
              </a:tr>
              <a:tr h="399422">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2100" u="none" strike="noStrike" cap="none" normalizeH="0" baseline="0">
                          <a:ln>
                            <a:noFill/>
                          </a:ln>
                          <a:effectLst/>
                        </a:rPr>
                        <a:t>14 day</a:t>
                      </a:r>
                      <a:endParaRPr kumimoji="0" lang="en-US" sz="2100" b="0" i="0" u="none" strike="noStrike" cap="none" normalizeH="0" baseline="0">
                        <a:ln>
                          <a:noFill/>
                        </a:ln>
                        <a:solidFill>
                          <a:schemeClr val="tx1"/>
                        </a:solidFill>
                        <a:effectLst/>
                        <a:latin typeface="+mn-lt"/>
                      </a:endParaRPr>
                    </a:p>
                  </a:txBody>
                  <a:tcPr marL="68580" marR="68580" marT="34290" marB="34290" anchor="ct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2100" u="none" strike="noStrike" cap="none" normalizeH="0" baseline="0">
                          <a:ln>
                            <a:noFill/>
                          </a:ln>
                          <a:effectLst/>
                        </a:rPr>
                        <a:t>8</a:t>
                      </a:r>
                      <a:endParaRPr kumimoji="0" lang="en-US" sz="2100" b="0" i="0" u="none" strike="noStrike" cap="none" normalizeH="0" baseline="0">
                        <a:ln>
                          <a:noFill/>
                        </a:ln>
                        <a:solidFill>
                          <a:schemeClr val="tx1"/>
                        </a:solidFill>
                        <a:effectLst/>
                        <a:latin typeface="+mn-lt"/>
                      </a:endParaRPr>
                    </a:p>
                  </a:txBody>
                  <a:tcPr marL="68580" marR="68580" marT="34290" marB="34290" anchor="ctr" horzOverflow="overflow"/>
                </a:tc>
                <a:extLst>
                  <a:ext uri="{0D108BD9-81ED-4DB2-BD59-A6C34878D82A}">
                    <a16:rowId xmlns:a16="http://schemas.microsoft.com/office/drawing/2014/main" val="10002"/>
                  </a:ext>
                </a:extLst>
              </a:tr>
              <a:tr h="412305">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2100" u="none" strike="noStrike" cap="none" normalizeH="0" baseline="0">
                          <a:ln>
                            <a:noFill/>
                          </a:ln>
                          <a:effectLst/>
                        </a:rPr>
                        <a:t>4 day</a:t>
                      </a:r>
                      <a:endParaRPr kumimoji="0" lang="en-US" sz="2100" b="0" i="0" u="none" strike="noStrike" cap="none" normalizeH="0" baseline="0">
                        <a:ln>
                          <a:noFill/>
                        </a:ln>
                        <a:solidFill>
                          <a:schemeClr val="tx1"/>
                        </a:solidFill>
                        <a:effectLst/>
                        <a:latin typeface="+mn-lt"/>
                      </a:endParaRPr>
                    </a:p>
                  </a:txBody>
                  <a:tcPr marL="68580" marR="68580" marT="34290" marB="34290" anchor="ct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2100" u="none" strike="noStrike" cap="none" normalizeH="0" baseline="0">
                          <a:ln>
                            <a:noFill/>
                          </a:ln>
                          <a:effectLst/>
                        </a:rPr>
                        <a:t>4 – 5</a:t>
                      </a:r>
                      <a:endParaRPr kumimoji="0" lang="en-US" sz="2100" b="0" i="0" u="none" strike="noStrike" cap="none" normalizeH="0" baseline="0">
                        <a:ln>
                          <a:noFill/>
                        </a:ln>
                        <a:solidFill>
                          <a:schemeClr val="tx1"/>
                        </a:solidFill>
                        <a:effectLst/>
                        <a:latin typeface="+mn-lt"/>
                      </a:endParaRPr>
                    </a:p>
                  </a:txBody>
                  <a:tcPr marL="68580" marR="68580" marT="34290" marB="34290" anchor="ctr" horzOverflow="overflow"/>
                </a:tc>
                <a:extLst>
                  <a:ext uri="{0D108BD9-81ED-4DB2-BD59-A6C34878D82A}">
                    <a16:rowId xmlns:a16="http://schemas.microsoft.com/office/drawing/2014/main" val="10003"/>
                  </a:ext>
                </a:extLst>
              </a:tr>
              <a:tr h="442873">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2100" u="none" strike="noStrike" cap="none" normalizeH="0" baseline="0" dirty="0">
                          <a:ln>
                            <a:noFill/>
                          </a:ln>
                          <a:effectLst/>
                        </a:rPr>
                        <a:t>2 day</a:t>
                      </a:r>
                    </a:p>
                  </a:txBody>
                  <a:tcPr marL="68580" marR="68580" marT="34290" marB="34290" anchor="ct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2100" u="none" strike="noStrike" cap="none" normalizeH="0" baseline="0">
                          <a:ln>
                            <a:noFill/>
                          </a:ln>
                          <a:effectLst/>
                        </a:rPr>
                        <a:t>2</a:t>
                      </a:r>
                    </a:p>
                  </a:txBody>
                  <a:tcPr marL="68580" marR="68580" marT="34290" marB="34290" anchor="ctr" horzOverflow="overflow"/>
                </a:tc>
                <a:extLst>
                  <a:ext uri="{0D108BD9-81ED-4DB2-BD59-A6C34878D82A}">
                    <a16:rowId xmlns:a16="http://schemas.microsoft.com/office/drawing/2014/main" val="10004"/>
                  </a:ext>
                </a:extLst>
              </a:tr>
              <a:tr h="442873">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2100" u="none" strike="noStrike" cap="none" normalizeH="0" baseline="0">
                          <a:ln>
                            <a:noFill/>
                          </a:ln>
                          <a:effectLst/>
                        </a:rPr>
                        <a:t>1 day</a:t>
                      </a:r>
                    </a:p>
                  </a:txBody>
                  <a:tcPr marL="68580" marR="68580" marT="34290" marB="34290" anchor="ct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2100" u="none" strike="noStrike" cap="none" normalizeH="0" baseline="0">
                          <a:ln>
                            <a:noFill/>
                          </a:ln>
                          <a:effectLst/>
                        </a:rPr>
                        <a:t>??</a:t>
                      </a:r>
                    </a:p>
                  </a:txBody>
                  <a:tcPr marL="68580" marR="68580" marT="34290" marB="34290" anchor="ctr" horzOverflow="overflow"/>
                </a:tc>
                <a:extLst>
                  <a:ext uri="{0D108BD9-81ED-4DB2-BD59-A6C34878D82A}">
                    <a16:rowId xmlns:a16="http://schemas.microsoft.com/office/drawing/2014/main" val="10005"/>
                  </a:ext>
                </a:extLst>
              </a:tr>
              <a:tr h="442873">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2100" u="none" strike="noStrike" cap="none" normalizeH="0" baseline="0">
                          <a:ln>
                            <a:noFill/>
                          </a:ln>
                          <a:effectLst/>
                        </a:rPr>
                        <a:t>Twice/day</a:t>
                      </a:r>
                    </a:p>
                  </a:txBody>
                  <a:tcPr marL="68580" marR="68580" marT="34290" marB="34290" anchor="ct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2100" u="none" strike="noStrike" cap="none" normalizeH="0" baseline="0" dirty="0">
                          <a:ln>
                            <a:noFill/>
                          </a:ln>
                          <a:effectLst/>
                        </a:rPr>
                        <a:t>???</a:t>
                      </a:r>
                    </a:p>
                  </a:txBody>
                  <a:tcPr marL="68580" marR="68580" marT="34290" marB="34290" anchor="ctr" horzOverflow="overflow"/>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9311489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3">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918498" y="1199795"/>
            <a:ext cx="3950977" cy="296323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7" name="Rectangle 3">
            <a:extLst>
              <a:ext uri="{C183D7F6-B498-43B3-948B-1728B52AA6E4}">
                <adec:decorative xmlns:adec="http://schemas.microsoft.com/office/drawing/2017/decorative" val="1"/>
              </a:ext>
            </a:extLst>
          </p:cNvPr>
          <p:cNvSpPr>
            <a:spLocks noChangeArrowheads="1"/>
          </p:cNvSpPr>
          <p:nvPr/>
        </p:nvSpPr>
        <p:spPr bwMode="auto">
          <a:xfrm>
            <a:off x="3124200" y="6248400"/>
            <a:ext cx="2895600" cy="457200"/>
          </a:xfrm>
          <a:prstGeom prst="rect">
            <a:avLst/>
          </a:prstGeom>
          <a:noFill/>
          <a:ln w="12700">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31749" name="Text Box 19">
            <a:extLst>
              <a:ext uri="{C183D7F6-B498-43B3-948B-1728B52AA6E4}">
                <adec:decorative xmlns:adec="http://schemas.microsoft.com/office/drawing/2017/decorative" val="1"/>
              </a:ext>
            </a:extLst>
          </p:cNvPr>
          <p:cNvSpPr txBox="1">
            <a:spLocks noGrp="1" noChangeArrowheads="1"/>
          </p:cNvSpPr>
          <p:nvPr>
            <p:ph type="title" idx="4294967295"/>
          </p:nvPr>
        </p:nvSpPr>
        <p:spPr bwMode="auto">
          <a:xfrm>
            <a:off x="11708" y="386470"/>
            <a:ext cx="9144000" cy="1138773"/>
          </a:xfrm>
          <a:prstGeom prst="rect">
            <a:avLst/>
          </a:prstGeom>
          <a:solidFill>
            <a:srgbClr val="FAFBCB"/>
          </a:solidFill>
          <a:ln w="12700">
            <a:noFill/>
            <a:prstDash/>
            <a:miter lim="800000"/>
            <a:headEnd/>
            <a:tailEn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Arial" charset="0"/>
                <a:ea typeface="+mn-ea"/>
                <a:cs typeface="+mn-cs"/>
              </a:rPr>
              <a:t>Impact of Manure and Urine recycling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uLnTx/>
              <a:uFillTx/>
              <a:latin typeface="Arial" charset="0"/>
              <a:ea typeface="+mn-ea"/>
              <a:cs typeface="+mn-cs"/>
            </a:endParaRPr>
          </a:p>
        </p:txBody>
      </p:sp>
      <p:pic>
        <p:nvPicPr>
          <p:cNvPr id="52230" name="Picture 20">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7033" y="4163028"/>
            <a:ext cx="2581348" cy="231811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1" name="Picture 21">
            <a:extLs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3514" y="4114801"/>
            <a:ext cx="3201185" cy="240279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2232" name="Group 22">
            <a:extLst>
              <a:ext uri="{C183D7F6-B498-43B3-948B-1728B52AA6E4}">
                <adec:decorative xmlns:adec="http://schemas.microsoft.com/office/drawing/2017/decorative" val="1"/>
              </a:ext>
            </a:extLst>
          </p:cNvPr>
          <p:cNvGrpSpPr>
            <a:grpSpLocks/>
          </p:cNvGrpSpPr>
          <p:nvPr/>
        </p:nvGrpSpPr>
        <p:grpSpPr bwMode="auto">
          <a:xfrm>
            <a:off x="70608" y="5875243"/>
            <a:ext cx="1600200" cy="533400"/>
            <a:chOff x="1652" y="2112"/>
            <a:chExt cx="1152" cy="421"/>
          </a:xfrm>
        </p:grpSpPr>
        <p:sp>
          <p:nvSpPr>
            <p:cNvPr id="31758" name="Rectangle 4"/>
            <p:cNvSpPr>
              <a:spLocks noChangeArrowheads="1"/>
            </p:cNvSpPr>
            <p:nvPr/>
          </p:nvSpPr>
          <p:spPr bwMode="auto">
            <a:xfrm>
              <a:off x="1652" y="2115"/>
              <a:ext cx="25" cy="30"/>
            </a:xfrm>
            <a:prstGeom prst="rect">
              <a:avLst/>
            </a:prstGeom>
            <a:solidFill>
              <a:srgbClr val="000040"/>
            </a:solidFill>
            <a:ln w="12700">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31759" name="Freeform 8"/>
            <p:cNvSpPr>
              <a:spLocks/>
            </p:cNvSpPr>
            <p:nvPr/>
          </p:nvSpPr>
          <p:spPr bwMode="auto">
            <a:xfrm>
              <a:off x="1825" y="2112"/>
              <a:ext cx="979" cy="421"/>
            </a:xfrm>
            <a:custGeom>
              <a:avLst/>
              <a:gdLst>
                <a:gd name="T0" fmla="*/ 1052 w 957"/>
                <a:gd name="T1" fmla="*/ 329 h 362"/>
                <a:gd name="T2" fmla="*/ 1040 w 957"/>
                <a:gd name="T3" fmla="*/ 261 h 362"/>
                <a:gd name="T4" fmla="*/ 1010 w 957"/>
                <a:gd name="T5" fmla="*/ 201 h 362"/>
                <a:gd name="T6" fmla="*/ 962 w 957"/>
                <a:gd name="T7" fmla="*/ 144 h 362"/>
                <a:gd name="T8" fmla="*/ 897 w 957"/>
                <a:gd name="T9" fmla="*/ 94 h 362"/>
                <a:gd name="T10" fmla="*/ 819 w 957"/>
                <a:gd name="T11" fmla="*/ 56 h 362"/>
                <a:gd name="T12" fmla="*/ 730 w 957"/>
                <a:gd name="T13" fmla="*/ 26 h 362"/>
                <a:gd name="T14" fmla="*/ 631 w 957"/>
                <a:gd name="T15" fmla="*/ 3 h 362"/>
                <a:gd name="T16" fmla="*/ 525 w 957"/>
                <a:gd name="T17" fmla="*/ 0 h 362"/>
                <a:gd name="T18" fmla="*/ 419 w 957"/>
                <a:gd name="T19" fmla="*/ 3 h 362"/>
                <a:gd name="T20" fmla="*/ 321 w 957"/>
                <a:gd name="T21" fmla="*/ 26 h 362"/>
                <a:gd name="T22" fmla="*/ 231 w 957"/>
                <a:gd name="T23" fmla="*/ 56 h 362"/>
                <a:gd name="T24" fmla="*/ 154 w 957"/>
                <a:gd name="T25" fmla="*/ 94 h 362"/>
                <a:gd name="T26" fmla="*/ 90 w 957"/>
                <a:gd name="T27" fmla="*/ 144 h 362"/>
                <a:gd name="T28" fmla="*/ 42 w 957"/>
                <a:gd name="T29" fmla="*/ 201 h 362"/>
                <a:gd name="T30" fmla="*/ 10 w 957"/>
                <a:gd name="T31" fmla="*/ 261 h 362"/>
                <a:gd name="T32" fmla="*/ 0 w 957"/>
                <a:gd name="T33" fmla="*/ 329 h 362"/>
                <a:gd name="T34" fmla="*/ 10 w 957"/>
                <a:gd name="T35" fmla="*/ 395 h 362"/>
                <a:gd name="T36" fmla="*/ 42 w 957"/>
                <a:gd name="T37" fmla="*/ 457 h 362"/>
                <a:gd name="T38" fmla="*/ 90 w 957"/>
                <a:gd name="T39" fmla="*/ 514 h 362"/>
                <a:gd name="T40" fmla="*/ 154 w 957"/>
                <a:gd name="T41" fmla="*/ 563 h 362"/>
                <a:gd name="T42" fmla="*/ 231 w 957"/>
                <a:gd name="T43" fmla="*/ 602 h 362"/>
                <a:gd name="T44" fmla="*/ 321 w 957"/>
                <a:gd name="T45" fmla="*/ 633 h 362"/>
                <a:gd name="T46" fmla="*/ 419 w 957"/>
                <a:gd name="T47" fmla="*/ 654 h 362"/>
                <a:gd name="T48" fmla="*/ 525 w 957"/>
                <a:gd name="T49" fmla="*/ 661 h 362"/>
                <a:gd name="T50" fmla="*/ 631 w 957"/>
                <a:gd name="T51" fmla="*/ 654 h 362"/>
                <a:gd name="T52" fmla="*/ 730 w 957"/>
                <a:gd name="T53" fmla="*/ 633 h 362"/>
                <a:gd name="T54" fmla="*/ 819 w 957"/>
                <a:gd name="T55" fmla="*/ 602 h 362"/>
                <a:gd name="T56" fmla="*/ 897 w 957"/>
                <a:gd name="T57" fmla="*/ 563 h 362"/>
                <a:gd name="T58" fmla="*/ 962 w 957"/>
                <a:gd name="T59" fmla="*/ 514 h 362"/>
                <a:gd name="T60" fmla="*/ 1010 w 957"/>
                <a:gd name="T61" fmla="*/ 457 h 362"/>
                <a:gd name="T62" fmla="*/ 1040 w 957"/>
                <a:gd name="T63" fmla="*/ 395 h 362"/>
                <a:gd name="T64" fmla="*/ 1052 w 957"/>
                <a:gd name="T65" fmla="*/ 329 h 36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57"/>
                <a:gd name="T100" fmla="*/ 0 h 362"/>
                <a:gd name="T101" fmla="*/ 957 w 957"/>
                <a:gd name="T102" fmla="*/ 362 h 36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57" h="362">
                  <a:moveTo>
                    <a:pt x="956" y="180"/>
                  </a:moveTo>
                  <a:lnTo>
                    <a:pt x="946" y="143"/>
                  </a:lnTo>
                  <a:lnTo>
                    <a:pt x="918" y="110"/>
                  </a:lnTo>
                  <a:lnTo>
                    <a:pt x="874" y="79"/>
                  </a:lnTo>
                  <a:lnTo>
                    <a:pt x="815" y="52"/>
                  </a:lnTo>
                  <a:lnTo>
                    <a:pt x="745" y="30"/>
                  </a:lnTo>
                  <a:lnTo>
                    <a:pt x="664" y="14"/>
                  </a:lnTo>
                  <a:lnTo>
                    <a:pt x="574" y="3"/>
                  </a:lnTo>
                  <a:lnTo>
                    <a:pt x="478" y="0"/>
                  </a:lnTo>
                  <a:lnTo>
                    <a:pt x="381" y="3"/>
                  </a:lnTo>
                  <a:lnTo>
                    <a:pt x="292" y="14"/>
                  </a:lnTo>
                  <a:lnTo>
                    <a:pt x="211" y="30"/>
                  </a:lnTo>
                  <a:lnTo>
                    <a:pt x="140" y="52"/>
                  </a:lnTo>
                  <a:lnTo>
                    <a:pt x="82" y="79"/>
                  </a:lnTo>
                  <a:lnTo>
                    <a:pt x="38" y="110"/>
                  </a:lnTo>
                  <a:lnTo>
                    <a:pt x="10" y="143"/>
                  </a:lnTo>
                  <a:lnTo>
                    <a:pt x="0" y="180"/>
                  </a:lnTo>
                  <a:lnTo>
                    <a:pt x="10" y="216"/>
                  </a:lnTo>
                  <a:lnTo>
                    <a:pt x="38" y="250"/>
                  </a:lnTo>
                  <a:lnTo>
                    <a:pt x="82" y="281"/>
                  </a:lnTo>
                  <a:lnTo>
                    <a:pt x="140" y="308"/>
                  </a:lnTo>
                  <a:lnTo>
                    <a:pt x="211" y="329"/>
                  </a:lnTo>
                  <a:lnTo>
                    <a:pt x="292" y="346"/>
                  </a:lnTo>
                  <a:lnTo>
                    <a:pt x="381" y="357"/>
                  </a:lnTo>
                  <a:lnTo>
                    <a:pt x="478" y="361"/>
                  </a:lnTo>
                  <a:lnTo>
                    <a:pt x="574" y="357"/>
                  </a:lnTo>
                  <a:lnTo>
                    <a:pt x="664" y="346"/>
                  </a:lnTo>
                  <a:lnTo>
                    <a:pt x="745" y="329"/>
                  </a:lnTo>
                  <a:lnTo>
                    <a:pt x="815" y="308"/>
                  </a:lnTo>
                  <a:lnTo>
                    <a:pt x="874" y="281"/>
                  </a:lnTo>
                  <a:lnTo>
                    <a:pt x="918" y="250"/>
                  </a:lnTo>
                  <a:lnTo>
                    <a:pt x="946" y="216"/>
                  </a:lnTo>
                  <a:lnTo>
                    <a:pt x="956" y="180"/>
                  </a:lnTo>
                </a:path>
              </a:pathLst>
            </a:custGeom>
            <a:solidFill>
              <a:srgbClr val="FFFF00"/>
            </a:solidFill>
            <a:ln w="12700" cap="rnd">
              <a:solidFill>
                <a:srgbClr val="FF000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31760" name="Freeform 9"/>
            <p:cNvSpPr>
              <a:spLocks/>
            </p:cNvSpPr>
            <p:nvPr/>
          </p:nvSpPr>
          <p:spPr bwMode="auto">
            <a:xfrm>
              <a:off x="1998" y="2256"/>
              <a:ext cx="162" cy="140"/>
            </a:xfrm>
            <a:custGeom>
              <a:avLst/>
              <a:gdLst>
                <a:gd name="T0" fmla="*/ 44 w 158"/>
                <a:gd name="T1" fmla="*/ 131 h 121"/>
                <a:gd name="T2" fmla="*/ 44 w 158"/>
                <a:gd name="T3" fmla="*/ 144 h 121"/>
                <a:gd name="T4" fmla="*/ 45 w 158"/>
                <a:gd name="T5" fmla="*/ 154 h 121"/>
                <a:gd name="T6" fmla="*/ 47 w 158"/>
                <a:gd name="T7" fmla="*/ 161 h 121"/>
                <a:gd name="T8" fmla="*/ 50 w 158"/>
                <a:gd name="T9" fmla="*/ 165 h 121"/>
                <a:gd name="T10" fmla="*/ 53 w 158"/>
                <a:gd name="T11" fmla="*/ 171 h 121"/>
                <a:gd name="T12" fmla="*/ 58 w 158"/>
                <a:gd name="T13" fmla="*/ 178 h 121"/>
                <a:gd name="T14" fmla="*/ 66 w 158"/>
                <a:gd name="T15" fmla="*/ 181 h 121"/>
                <a:gd name="T16" fmla="*/ 73 w 158"/>
                <a:gd name="T17" fmla="*/ 182 h 121"/>
                <a:gd name="T18" fmla="*/ 80 w 158"/>
                <a:gd name="T19" fmla="*/ 184 h 121"/>
                <a:gd name="T20" fmla="*/ 88 w 158"/>
                <a:gd name="T21" fmla="*/ 184 h 121"/>
                <a:gd name="T22" fmla="*/ 94 w 158"/>
                <a:gd name="T23" fmla="*/ 184 h 121"/>
                <a:gd name="T24" fmla="*/ 102 w 158"/>
                <a:gd name="T25" fmla="*/ 182 h 121"/>
                <a:gd name="T26" fmla="*/ 111 w 158"/>
                <a:gd name="T27" fmla="*/ 182 h 121"/>
                <a:gd name="T28" fmla="*/ 116 w 158"/>
                <a:gd name="T29" fmla="*/ 178 h 121"/>
                <a:gd name="T30" fmla="*/ 122 w 158"/>
                <a:gd name="T31" fmla="*/ 171 h 121"/>
                <a:gd name="T32" fmla="*/ 125 w 158"/>
                <a:gd name="T33" fmla="*/ 168 h 121"/>
                <a:gd name="T34" fmla="*/ 128 w 158"/>
                <a:gd name="T35" fmla="*/ 161 h 121"/>
                <a:gd name="T36" fmla="*/ 129 w 158"/>
                <a:gd name="T37" fmla="*/ 154 h 121"/>
                <a:gd name="T38" fmla="*/ 129 w 158"/>
                <a:gd name="T39" fmla="*/ 141 h 121"/>
                <a:gd name="T40" fmla="*/ 130 w 158"/>
                <a:gd name="T41" fmla="*/ 122 h 121"/>
                <a:gd name="T42" fmla="*/ 173 w 158"/>
                <a:gd name="T43" fmla="*/ 118 h 121"/>
                <a:gd name="T44" fmla="*/ 173 w 158"/>
                <a:gd name="T45" fmla="*/ 133 h 121"/>
                <a:gd name="T46" fmla="*/ 172 w 158"/>
                <a:gd name="T47" fmla="*/ 147 h 121"/>
                <a:gd name="T48" fmla="*/ 172 w 158"/>
                <a:gd name="T49" fmla="*/ 163 h 121"/>
                <a:gd name="T50" fmla="*/ 170 w 158"/>
                <a:gd name="T51" fmla="*/ 170 h 121"/>
                <a:gd name="T52" fmla="*/ 168 w 158"/>
                <a:gd name="T53" fmla="*/ 175 h 121"/>
                <a:gd name="T54" fmla="*/ 165 w 158"/>
                <a:gd name="T55" fmla="*/ 184 h 121"/>
                <a:gd name="T56" fmla="*/ 162 w 158"/>
                <a:gd name="T57" fmla="*/ 190 h 121"/>
                <a:gd name="T58" fmla="*/ 160 w 158"/>
                <a:gd name="T59" fmla="*/ 198 h 121"/>
                <a:gd name="T60" fmla="*/ 156 w 158"/>
                <a:gd name="T61" fmla="*/ 200 h 121"/>
                <a:gd name="T62" fmla="*/ 149 w 158"/>
                <a:gd name="T63" fmla="*/ 204 h 121"/>
                <a:gd name="T64" fmla="*/ 139 w 158"/>
                <a:gd name="T65" fmla="*/ 211 h 121"/>
                <a:gd name="T66" fmla="*/ 131 w 158"/>
                <a:gd name="T67" fmla="*/ 214 h 121"/>
                <a:gd name="T68" fmla="*/ 124 w 158"/>
                <a:gd name="T69" fmla="*/ 219 h 121"/>
                <a:gd name="T70" fmla="*/ 116 w 158"/>
                <a:gd name="T71" fmla="*/ 220 h 121"/>
                <a:gd name="T72" fmla="*/ 105 w 158"/>
                <a:gd name="T73" fmla="*/ 221 h 121"/>
                <a:gd name="T74" fmla="*/ 92 w 158"/>
                <a:gd name="T75" fmla="*/ 221 h 121"/>
                <a:gd name="T76" fmla="*/ 82 w 158"/>
                <a:gd name="T77" fmla="*/ 221 h 121"/>
                <a:gd name="T78" fmla="*/ 72 w 158"/>
                <a:gd name="T79" fmla="*/ 221 h 121"/>
                <a:gd name="T80" fmla="*/ 59 w 158"/>
                <a:gd name="T81" fmla="*/ 220 h 121"/>
                <a:gd name="T82" fmla="*/ 52 w 158"/>
                <a:gd name="T83" fmla="*/ 219 h 121"/>
                <a:gd name="T84" fmla="*/ 45 w 158"/>
                <a:gd name="T85" fmla="*/ 214 h 121"/>
                <a:gd name="T86" fmla="*/ 39 w 158"/>
                <a:gd name="T87" fmla="*/ 212 h 121"/>
                <a:gd name="T88" fmla="*/ 32 w 158"/>
                <a:gd name="T89" fmla="*/ 207 h 121"/>
                <a:gd name="T90" fmla="*/ 28 w 158"/>
                <a:gd name="T91" fmla="*/ 204 h 121"/>
                <a:gd name="T92" fmla="*/ 18 w 158"/>
                <a:gd name="T93" fmla="*/ 200 h 121"/>
                <a:gd name="T94" fmla="*/ 13 w 158"/>
                <a:gd name="T95" fmla="*/ 192 h 121"/>
                <a:gd name="T96" fmla="*/ 9 w 158"/>
                <a:gd name="T97" fmla="*/ 188 h 121"/>
                <a:gd name="T98" fmla="*/ 6 w 158"/>
                <a:gd name="T99" fmla="*/ 179 h 121"/>
                <a:gd name="T100" fmla="*/ 4 w 158"/>
                <a:gd name="T101" fmla="*/ 171 h 121"/>
                <a:gd name="T102" fmla="*/ 2 w 158"/>
                <a:gd name="T103" fmla="*/ 161 h 121"/>
                <a:gd name="T104" fmla="*/ 1 w 158"/>
                <a:gd name="T105" fmla="*/ 146 h 121"/>
                <a:gd name="T106" fmla="*/ 0 w 158"/>
                <a:gd name="T107" fmla="*/ 131 h 121"/>
                <a:gd name="T108" fmla="*/ 0 w 158"/>
                <a:gd name="T109" fmla="*/ 118 h 12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58"/>
                <a:gd name="T166" fmla="*/ 0 h 121"/>
                <a:gd name="T167" fmla="*/ 158 w 158"/>
                <a:gd name="T168" fmla="*/ 121 h 121"/>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58" h="121">
                  <a:moveTo>
                    <a:pt x="0" y="0"/>
                  </a:moveTo>
                  <a:lnTo>
                    <a:pt x="40" y="0"/>
                  </a:lnTo>
                  <a:lnTo>
                    <a:pt x="40" y="65"/>
                  </a:lnTo>
                  <a:lnTo>
                    <a:pt x="40" y="68"/>
                  </a:lnTo>
                  <a:lnTo>
                    <a:pt x="40" y="70"/>
                  </a:lnTo>
                  <a:lnTo>
                    <a:pt x="40" y="71"/>
                  </a:lnTo>
                  <a:lnTo>
                    <a:pt x="40" y="74"/>
                  </a:lnTo>
                  <a:lnTo>
                    <a:pt x="40" y="76"/>
                  </a:lnTo>
                  <a:lnTo>
                    <a:pt x="40" y="77"/>
                  </a:lnTo>
                  <a:lnTo>
                    <a:pt x="40" y="78"/>
                  </a:lnTo>
                  <a:lnTo>
                    <a:pt x="40" y="79"/>
                  </a:lnTo>
                  <a:lnTo>
                    <a:pt x="40" y="80"/>
                  </a:lnTo>
                  <a:lnTo>
                    <a:pt x="40" y="81"/>
                  </a:lnTo>
                  <a:lnTo>
                    <a:pt x="41" y="82"/>
                  </a:lnTo>
                  <a:lnTo>
                    <a:pt x="41" y="83"/>
                  </a:lnTo>
                  <a:lnTo>
                    <a:pt x="41" y="84"/>
                  </a:lnTo>
                  <a:lnTo>
                    <a:pt x="41" y="85"/>
                  </a:lnTo>
                  <a:lnTo>
                    <a:pt x="42" y="86"/>
                  </a:lnTo>
                  <a:lnTo>
                    <a:pt x="42" y="87"/>
                  </a:lnTo>
                  <a:lnTo>
                    <a:pt x="43" y="87"/>
                  </a:lnTo>
                  <a:lnTo>
                    <a:pt x="43" y="88"/>
                  </a:lnTo>
                  <a:lnTo>
                    <a:pt x="44" y="89"/>
                  </a:lnTo>
                  <a:lnTo>
                    <a:pt x="44" y="90"/>
                  </a:lnTo>
                  <a:lnTo>
                    <a:pt x="45" y="90"/>
                  </a:lnTo>
                  <a:lnTo>
                    <a:pt x="46" y="90"/>
                  </a:lnTo>
                  <a:lnTo>
                    <a:pt x="46" y="91"/>
                  </a:lnTo>
                  <a:lnTo>
                    <a:pt x="47" y="91"/>
                  </a:lnTo>
                  <a:lnTo>
                    <a:pt x="47" y="92"/>
                  </a:lnTo>
                  <a:lnTo>
                    <a:pt x="48" y="92"/>
                  </a:lnTo>
                  <a:lnTo>
                    <a:pt x="49" y="93"/>
                  </a:lnTo>
                  <a:lnTo>
                    <a:pt x="50" y="94"/>
                  </a:lnTo>
                  <a:lnTo>
                    <a:pt x="51" y="94"/>
                  </a:lnTo>
                  <a:lnTo>
                    <a:pt x="51" y="95"/>
                  </a:lnTo>
                  <a:lnTo>
                    <a:pt x="53" y="95"/>
                  </a:lnTo>
                  <a:lnTo>
                    <a:pt x="54" y="96"/>
                  </a:lnTo>
                  <a:lnTo>
                    <a:pt x="55" y="96"/>
                  </a:lnTo>
                  <a:lnTo>
                    <a:pt x="56" y="96"/>
                  </a:lnTo>
                  <a:lnTo>
                    <a:pt x="56" y="97"/>
                  </a:lnTo>
                  <a:lnTo>
                    <a:pt x="58" y="97"/>
                  </a:lnTo>
                  <a:lnTo>
                    <a:pt x="59" y="98"/>
                  </a:lnTo>
                  <a:lnTo>
                    <a:pt x="61" y="98"/>
                  </a:lnTo>
                  <a:lnTo>
                    <a:pt x="62" y="99"/>
                  </a:lnTo>
                  <a:lnTo>
                    <a:pt x="63" y="99"/>
                  </a:lnTo>
                  <a:lnTo>
                    <a:pt x="64" y="99"/>
                  </a:lnTo>
                  <a:lnTo>
                    <a:pt x="65" y="99"/>
                  </a:lnTo>
                  <a:lnTo>
                    <a:pt x="66" y="100"/>
                  </a:lnTo>
                  <a:lnTo>
                    <a:pt x="68" y="100"/>
                  </a:lnTo>
                  <a:lnTo>
                    <a:pt x="70" y="100"/>
                  </a:lnTo>
                  <a:lnTo>
                    <a:pt x="71" y="100"/>
                  </a:lnTo>
                  <a:lnTo>
                    <a:pt x="72" y="100"/>
                  </a:lnTo>
                  <a:lnTo>
                    <a:pt x="74" y="100"/>
                  </a:lnTo>
                  <a:lnTo>
                    <a:pt x="75" y="100"/>
                  </a:lnTo>
                  <a:lnTo>
                    <a:pt x="76" y="100"/>
                  </a:lnTo>
                  <a:lnTo>
                    <a:pt x="78" y="100"/>
                  </a:lnTo>
                  <a:lnTo>
                    <a:pt x="80" y="100"/>
                  </a:lnTo>
                  <a:lnTo>
                    <a:pt x="81" y="100"/>
                  </a:lnTo>
                  <a:lnTo>
                    <a:pt x="82" y="100"/>
                  </a:lnTo>
                  <a:lnTo>
                    <a:pt x="84" y="100"/>
                  </a:lnTo>
                  <a:lnTo>
                    <a:pt x="85" y="100"/>
                  </a:lnTo>
                  <a:lnTo>
                    <a:pt x="86" y="100"/>
                  </a:lnTo>
                  <a:lnTo>
                    <a:pt x="88" y="100"/>
                  </a:lnTo>
                  <a:lnTo>
                    <a:pt x="90" y="100"/>
                  </a:lnTo>
                  <a:lnTo>
                    <a:pt x="91" y="100"/>
                  </a:lnTo>
                  <a:lnTo>
                    <a:pt x="92" y="100"/>
                  </a:lnTo>
                  <a:lnTo>
                    <a:pt x="93" y="99"/>
                  </a:lnTo>
                  <a:lnTo>
                    <a:pt x="94" y="99"/>
                  </a:lnTo>
                  <a:lnTo>
                    <a:pt x="96" y="99"/>
                  </a:lnTo>
                  <a:lnTo>
                    <a:pt x="97" y="99"/>
                  </a:lnTo>
                  <a:lnTo>
                    <a:pt x="98" y="99"/>
                  </a:lnTo>
                  <a:lnTo>
                    <a:pt x="99" y="99"/>
                  </a:lnTo>
                  <a:lnTo>
                    <a:pt x="99" y="98"/>
                  </a:lnTo>
                  <a:lnTo>
                    <a:pt x="100" y="98"/>
                  </a:lnTo>
                  <a:lnTo>
                    <a:pt x="102" y="97"/>
                  </a:lnTo>
                  <a:lnTo>
                    <a:pt x="103" y="97"/>
                  </a:lnTo>
                  <a:lnTo>
                    <a:pt x="104" y="96"/>
                  </a:lnTo>
                  <a:lnTo>
                    <a:pt x="105" y="96"/>
                  </a:lnTo>
                  <a:lnTo>
                    <a:pt x="107" y="95"/>
                  </a:lnTo>
                  <a:lnTo>
                    <a:pt x="108" y="94"/>
                  </a:lnTo>
                  <a:lnTo>
                    <a:pt x="109" y="94"/>
                  </a:lnTo>
                  <a:lnTo>
                    <a:pt x="110" y="93"/>
                  </a:lnTo>
                  <a:lnTo>
                    <a:pt x="111" y="93"/>
                  </a:lnTo>
                  <a:lnTo>
                    <a:pt x="111" y="92"/>
                  </a:lnTo>
                  <a:lnTo>
                    <a:pt x="112" y="92"/>
                  </a:lnTo>
                  <a:lnTo>
                    <a:pt x="112" y="91"/>
                  </a:lnTo>
                  <a:lnTo>
                    <a:pt x="113" y="91"/>
                  </a:lnTo>
                  <a:lnTo>
                    <a:pt x="114" y="90"/>
                  </a:lnTo>
                  <a:lnTo>
                    <a:pt x="114" y="89"/>
                  </a:lnTo>
                  <a:lnTo>
                    <a:pt x="115" y="89"/>
                  </a:lnTo>
                  <a:lnTo>
                    <a:pt x="116" y="88"/>
                  </a:lnTo>
                  <a:lnTo>
                    <a:pt x="116" y="87"/>
                  </a:lnTo>
                  <a:lnTo>
                    <a:pt x="116" y="86"/>
                  </a:lnTo>
                  <a:lnTo>
                    <a:pt x="116" y="85"/>
                  </a:lnTo>
                  <a:lnTo>
                    <a:pt x="116" y="84"/>
                  </a:lnTo>
                  <a:lnTo>
                    <a:pt x="117" y="84"/>
                  </a:lnTo>
                  <a:lnTo>
                    <a:pt x="117" y="83"/>
                  </a:lnTo>
                  <a:lnTo>
                    <a:pt x="117" y="81"/>
                  </a:lnTo>
                  <a:lnTo>
                    <a:pt x="117" y="80"/>
                  </a:lnTo>
                  <a:lnTo>
                    <a:pt x="117" y="79"/>
                  </a:lnTo>
                  <a:lnTo>
                    <a:pt x="117" y="78"/>
                  </a:lnTo>
                  <a:lnTo>
                    <a:pt x="117" y="76"/>
                  </a:lnTo>
                  <a:lnTo>
                    <a:pt x="117" y="75"/>
                  </a:lnTo>
                  <a:lnTo>
                    <a:pt x="118" y="72"/>
                  </a:lnTo>
                  <a:lnTo>
                    <a:pt x="118" y="70"/>
                  </a:lnTo>
                  <a:lnTo>
                    <a:pt x="118" y="69"/>
                  </a:lnTo>
                  <a:lnTo>
                    <a:pt x="118" y="66"/>
                  </a:lnTo>
                  <a:lnTo>
                    <a:pt x="118" y="0"/>
                  </a:lnTo>
                  <a:lnTo>
                    <a:pt x="157" y="0"/>
                  </a:lnTo>
                  <a:lnTo>
                    <a:pt x="157" y="62"/>
                  </a:lnTo>
                  <a:lnTo>
                    <a:pt x="157" y="63"/>
                  </a:lnTo>
                  <a:lnTo>
                    <a:pt x="157" y="64"/>
                  </a:lnTo>
                  <a:lnTo>
                    <a:pt x="157" y="65"/>
                  </a:lnTo>
                  <a:lnTo>
                    <a:pt x="157" y="68"/>
                  </a:lnTo>
                  <a:lnTo>
                    <a:pt x="157" y="70"/>
                  </a:lnTo>
                  <a:lnTo>
                    <a:pt x="157" y="71"/>
                  </a:lnTo>
                  <a:lnTo>
                    <a:pt x="157" y="72"/>
                  </a:lnTo>
                  <a:lnTo>
                    <a:pt x="157" y="74"/>
                  </a:lnTo>
                  <a:lnTo>
                    <a:pt x="157" y="76"/>
                  </a:lnTo>
                  <a:lnTo>
                    <a:pt x="156" y="77"/>
                  </a:lnTo>
                  <a:lnTo>
                    <a:pt x="156" y="78"/>
                  </a:lnTo>
                  <a:lnTo>
                    <a:pt x="156" y="80"/>
                  </a:lnTo>
                  <a:lnTo>
                    <a:pt x="156" y="82"/>
                  </a:lnTo>
                  <a:lnTo>
                    <a:pt x="156" y="84"/>
                  </a:lnTo>
                  <a:lnTo>
                    <a:pt x="156" y="85"/>
                  </a:lnTo>
                  <a:lnTo>
                    <a:pt x="156" y="86"/>
                  </a:lnTo>
                  <a:lnTo>
                    <a:pt x="156" y="88"/>
                  </a:lnTo>
                  <a:lnTo>
                    <a:pt x="155" y="89"/>
                  </a:lnTo>
                  <a:lnTo>
                    <a:pt x="155" y="90"/>
                  </a:lnTo>
                  <a:lnTo>
                    <a:pt x="154" y="90"/>
                  </a:lnTo>
                  <a:lnTo>
                    <a:pt x="154" y="91"/>
                  </a:lnTo>
                  <a:lnTo>
                    <a:pt x="154" y="92"/>
                  </a:lnTo>
                  <a:lnTo>
                    <a:pt x="153" y="92"/>
                  </a:lnTo>
                  <a:lnTo>
                    <a:pt x="153" y="93"/>
                  </a:lnTo>
                  <a:lnTo>
                    <a:pt x="153" y="94"/>
                  </a:lnTo>
                  <a:lnTo>
                    <a:pt x="153" y="95"/>
                  </a:lnTo>
                  <a:lnTo>
                    <a:pt x="152" y="95"/>
                  </a:lnTo>
                  <a:lnTo>
                    <a:pt x="152" y="96"/>
                  </a:lnTo>
                  <a:lnTo>
                    <a:pt x="151" y="97"/>
                  </a:lnTo>
                  <a:lnTo>
                    <a:pt x="151" y="99"/>
                  </a:lnTo>
                  <a:lnTo>
                    <a:pt x="150" y="99"/>
                  </a:lnTo>
                  <a:lnTo>
                    <a:pt x="149" y="100"/>
                  </a:lnTo>
                  <a:lnTo>
                    <a:pt x="148" y="101"/>
                  </a:lnTo>
                  <a:lnTo>
                    <a:pt x="148" y="102"/>
                  </a:lnTo>
                  <a:lnTo>
                    <a:pt x="147" y="102"/>
                  </a:lnTo>
                  <a:lnTo>
                    <a:pt x="147" y="103"/>
                  </a:lnTo>
                  <a:lnTo>
                    <a:pt x="146" y="103"/>
                  </a:lnTo>
                  <a:lnTo>
                    <a:pt x="146" y="104"/>
                  </a:lnTo>
                  <a:lnTo>
                    <a:pt x="145" y="105"/>
                  </a:lnTo>
                  <a:lnTo>
                    <a:pt x="144" y="105"/>
                  </a:lnTo>
                  <a:lnTo>
                    <a:pt x="144" y="106"/>
                  </a:lnTo>
                  <a:lnTo>
                    <a:pt x="144" y="107"/>
                  </a:lnTo>
                  <a:lnTo>
                    <a:pt x="143" y="107"/>
                  </a:lnTo>
                  <a:lnTo>
                    <a:pt x="143" y="108"/>
                  </a:lnTo>
                  <a:lnTo>
                    <a:pt x="141" y="108"/>
                  </a:lnTo>
                  <a:lnTo>
                    <a:pt x="141" y="109"/>
                  </a:lnTo>
                  <a:lnTo>
                    <a:pt x="140" y="109"/>
                  </a:lnTo>
                  <a:lnTo>
                    <a:pt x="139" y="110"/>
                  </a:lnTo>
                  <a:lnTo>
                    <a:pt x="138" y="110"/>
                  </a:lnTo>
                  <a:lnTo>
                    <a:pt x="137" y="110"/>
                  </a:lnTo>
                  <a:lnTo>
                    <a:pt x="136" y="110"/>
                  </a:lnTo>
                  <a:lnTo>
                    <a:pt x="135" y="111"/>
                  </a:lnTo>
                  <a:lnTo>
                    <a:pt x="133" y="112"/>
                  </a:lnTo>
                  <a:lnTo>
                    <a:pt x="132" y="112"/>
                  </a:lnTo>
                  <a:lnTo>
                    <a:pt x="131" y="113"/>
                  </a:lnTo>
                  <a:lnTo>
                    <a:pt x="129" y="114"/>
                  </a:lnTo>
                  <a:lnTo>
                    <a:pt x="127" y="114"/>
                  </a:lnTo>
                  <a:lnTo>
                    <a:pt x="125" y="115"/>
                  </a:lnTo>
                  <a:lnTo>
                    <a:pt x="124" y="115"/>
                  </a:lnTo>
                  <a:lnTo>
                    <a:pt x="122" y="116"/>
                  </a:lnTo>
                  <a:lnTo>
                    <a:pt x="120" y="116"/>
                  </a:lnTo>
                  <a:lnTo>
                    <a:pt x="119" y="117"/>
                  </a:lnTo>
                  <a:lnTo>
                    <a:pt x="118" y="117"/>
                  </a:lnTo>
                  <a:lnTo>
                    <a:pt x="117" y="117"/>
                  </a:lnTo>
                  <a:lnTo>
                    <a:pt x="116" y="118"/>
                  </a:lnTo>
                  <a:lnTo>
                    <a:pt x="113" y="118"/>
                  </a:lnTo>
                  <a:lnTo>
                    <a:pt x="112" y="118"/>
                  </a:lnTo>
                  <a:lnTo>
                    <a:pt x="111" y="118"/>
                  </a:lnTo>
                  <a:lnTo>
                    <a:pt x="109" y="119"/>
                  </a:lnTo>
                  <a:lnTo>
                    <a:pt x="107" y="119"/>
                  </a:lnTo>
                  <a:lnTo>
                    <a:pt x="106" y="119"/>
                  </a:lnTo>
                  <a:lnTo>
                    <a:pt x="104" y="119"/>
                  </a:lnTo>
                  <a:lnTo>
                    <a:pt x="102" y="119"/>
                  </a:lnTo>
                  <a:lnTo>
                    <a:pt x="100" y="120"/>
                  </a:lnTo>
                  <a:lnTo>
                    <a:pt x="98" y="120"/>
                  </a:lnTo>
                  <a:lnTo>
                    <a:pt x="97" y="120"/>
                  </a:lnTo>
                  <a:lnTo>
                    <a:pt x="95" y="120"/>
                  </a:lnTo>
                  <a:lnTo>
                    <a:pt x="92" y="120"/>
                  </a:lnTo>
                  <a:lnTo>
                    <a:pt x="91" y="120"/>
                  </a:lnTo>
                  <a:lnTo>
                    <a:pt x="90" y="120"/>
                  </a:lnTo>
                  <a:lnTo>
                    <a:pt x="87" y="120"/>
                  </a:lnTo>
                  <a:lnTo>
                    <a:pt x="84" y="120"/>
                  </a:lnTo>
                  <a:lnTo>
                    <a:pt x="81" y="120"/>
                  </a:lnTo>
                  <a:lnTo>
                    <a:pt x="80" y="120"/>
                  </a:lnTo>
                  <a:lnTo>
                    <a:pt x="79" y="120"/>
                  </a:lnTo>
                  <a:lnTo>
                    <a:pt x="77" y="120"/>
                  </a:lnTo>
                  <a:lnTo>
                    <a:pt x="74" y="120"/>
                  </a:lnTo>
                  <a:lnTo>
                    <a:pt x="72" y="120"/>
                  </a:lnTo>
                  <a:lnTo>
                    <a:pt x="71" y="120"/>
                  </a:lnTo>
                  <a:lnTo>
                    <a:pt x="67" y="120"/>
                  </a:lnTo>
                  <a:lnTo>
                    <a:pt x="65" y="120"/>
                  </a:lnTo>
                  <a:lnTo>
                    <a:pt x="64" y="120"/>
                  </a:lnTo>
                  <a:lnTo>
                    <a:pt x="63" y="120"/>
                  </a:lnTo>
                  <a:lnTo>
                    <a:pt x="62" y="120"/>
                  </a:lnTo>
                  <a:lnTo>
                    <a:pt x="59" y="120"/>
                  </a:lnTo>
                  <a:lnTo>
                    <a:pt x="56" y="119"/>
                  </a:lnTo>
                  <a:lnTo>
                    <a:pt x="55" y="119"/>
                  </a:lnTo>
                  <a:lnTo>
                    <a:pt x="54" y="119"/>
                  </a:lnTo>
                  <a:lnTo>
                    <a:pt x="51" y="119"/>
                  </a:lnTo>
                  <a:lnTo>
                    <a:pt x="50" y="119"/>
                  </a:lnTo>
                  <a:lnTo>
                    <a:pt x="49" y="119"/>
                  </a:lnTo>
                  <a:lnTo>
                    <a:pt x="48" y="118"/>
                  </a:lnTo>
                  <a:lnTo>
                    <a:pt x="47" y="118"/>
                  </a:lnTo>
                  <a:lnTo>
                    <a:pt x="46" y="118"/>
                  </a:lnTo>
                  <a:lnTo>
                    <a:pt x="44" y="118"/>
                  </a:lnTo>
                  <a:lnTo>
                    <a:pt x="42" y="117"/>
                  </a:lnTo>
                  <a:lnTo>
                    <a:pt x="41" y="117"/>
                  </a:lnTo>
                  <a:lnTo>
                    <a:pt x="40" y="117"/>
                  </a:lnTo>
                  <a:lnTo>
                    <a:pt x="39" y="116"/>
                  </a:lnTo>
                  <a:lnTo>
                    <a:pt x="37" y="116"/>
                  </a:lnTo>
                  <a:lnTo>
                    <a:pt x="36" y="115"/>
                  </a:lnTo>
                  <a:lnTo>
                    <a:pt x="35" y="115"/>
                  </a:lnTo>
                  <a:lnTo>
                    <a:pt x="33" y="115"/>
                  </a:lnTo>
                  <a:lnTo>
                    <a:pt x="32" y="114"/>
                  </a:lnTo>
                  <a:lnTo>
                    <a:pt x="30" y="114"/>
                  </a:lnTo>
                  <a:lnTo>
                    <a:pt x="28" y="113"/>
                  </a:lnTo>
                  <a:lnTo>
                    <a:pt x="28" y="112"/>
                  </a:lnTo>
                  <a:lnTo>
                    <a:pt x="27" y="112"/>
                  </a:lnTo>
                  <a:lnTo>
                    <a:pt x="26" y="112"/>
                  </a:lnTo>
                  <a:lnTo>
                    <a:pt x="25" y="112"/>
                  </a:lnTo>
                  <a:lnTo>
                    <a:pt x="25" y="111"/>
                  </a:lnTo>
                  <a:lnTo>
                    <a:pt x="24" y="111"/>
                  </a:lnTo>
                  <a:lnTo>
                    <a:pt x="22" y="110"/>
                  </a:lnTo>
                  <a:lnTo>
                    <a:pt x="21" y="110"/>
                  </a:lnTo>
                  <a:lnTo>
                    <a:pt x="20" y="110"/>
                  </a:lnTo>
                  <a:lnTo>
                    <a:pt x="19" y="109"/>
                  </a:lnTo>
                  <a:lnTo>
                    <a:pt x="18" y="109"/>
                  </a:lnTo>
                  <a:lnTo>
                    <a:pt x="17" y="108"/>
                  </a:lnTo>
                  <a:lnTo>
                    <a:pt x="16" y="107"/>
                  </a:lnTo>
                  <a:lnTo>
                    <a:pt x="15" y="107"/>
                  </a:lnTo>
                  <a:lnTo>
                    <a:pt x="14" y="106"/>
                  </a:lnTo>
                  <a:lnTo>
                    <a:pt x="13" y="105"/>
                  </a:lnTo>
                  <a:lnTo>
                    <a:pt x="13" y="104"/>
                  </a:lnTo>
                  <a:lnTo>
                    <a:pt x="12" y="103"/>
                  </a:lnTo>
                  <a:lnTo>
                    <a:pt x="11" y="103"/>
                  </a:lnTo>
                  <a:lnTo>
                    <a:pt x="10" y="101"/>
                  </a:lnTo>
                  <a:lnTo>
                    <a:pt x="9" y="101"/>
                  </a:lnTo>
                  <a:lnTo>
                    <a:pt x="9" y="100"/>
                  </a:lnTo>
                  <a:lnTo>
                    <a:pt x="8" y="99"/>
                  </a:lnTo>
                  <a:lnTo>
                    <a:pt x="7" y="98"/>
                  </a:lnTo>
                  <a:lnTo>
                    <a:pt x="7" y="97"/>
                  </a:lnTo>
                  <a:lnTo>
                    <a:pt x="6" y="97"/>
                  </a:lnTo>
                  <a:lnTo>
                    <a:pt x="6" y="96"/>
                  </a:lnTo>
                  <a:lnTo>
                    <a:pt x="5" y="95"/>
                  </a:lnTo>
                  <a:lnTo>
                    <a:pt x="5" y="94"/>
                  </a:lnTo>
                  <a:lnTo>
                    <a:pt x="5" y="93"/>
                  </a:lnTo>
                  <a:lnTo>
                    <a:pt x="4" y="93"/>
                  </a:lnTo>
                  <a:lnTo>
                    <a:pt x="4" y="91"/>
                  </a:lnTo>
                  <a:lnTo>
                    <a:pt x="4" y="90"/>
                  </a:lnTo>
                  <a:lnTo>
                    <a:pt x="3" y="89"/>
                  </a:lnTo>
                  <a:lnTo>
                    <a:pt x="2" y="88"/>
                  </a:lnTo>
                  <a:lnTo>
                    <a:pt x="2" y="87"/>
                  </a:lnTo>
                  <a:lnTo>
                    <a:pt x="2" y="86"/>
                  </a:lnTo>
                  <a:lnTo>
                    <a:pt x="2" y="84"/>
                  </a:lnTo>
                  <a:lnTo>
                    <a:pt x="2" y="83"/>
                  </a:lnTo>
                  <a:lnTo>
                    <a:pt x="1" y="81"/>
                  </a:lnTo>
                  <a:lnTo>
                    <a:pt x="1" y="79"/>
                  </a:lnTo>
                  <a:lnTo>
                    <a:pt x="1" y="76"/>
                  </a:lnTo>
                  <a:lnTo>
                    <a:pt x="1" y="75"/>
                  </a:lnTo>
                  <a:lnTo>
                    <a:pt x="1" y="74"/>
                  </a:lnTo>
                  <a:lnTo>
                    <a:pt x="1" y="72"/>
                  </a:lnTo>
                  <a:lnTo>
                    <a:pt x="0" y="70"/>
                  </a:lnTo>
                  <a:lnTo>
                    <a:pt x="0" y="69"/>
                  </a:lnTo>
                  <a:lnTo>
                    <a:pt x="0" y="68"/>
                  </a:lnTo>
                  <a:lnTo>
                    <a:pt x="0" y="66"/>
                  </a:lnTo>
                  <a:lnTo>
                    <a:pt x="0" y="65"/>
                  </a:lnTo>
                  <a:lnTo>
                    <a:pt x="0" y="64"/>
                  </a:lnTo>
                  <a:lnTo>
                    <a:pt x="0" y="63"/>
                  </a:lnTo>
                  <a:lnTo>
                    <a:pt x="0" y="0"/>
                  </a:lnTo>
                </a:path>
              </a:pathLst>
            </a:custGeom>
            <a:solidFill>
              <a:srgbClr val="0000FF"/>
            </a:solidFill>
            <a:ln w="12700" cap="rnd">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31761" name="Freeform 10"/>
            <p:cNvSpPr>
              <a:spLocks/>
            </p:cNvSpPr>
            <p:nvPr/>
          </p:nvSpPr>
          <p:spPr bwMode="auto">
            <a:xfrm>
              <a:off x="2207" y="2294"/>
              <a:ext cx="94" cy="101"/>
            </a:xfrm>
            <a:custGeom>
              <a:avLst/>
              <a:gdLst>
                <a:gd name="T0" fmla="*/ 0 w 92"/>
                <a:gd name="T1" fmla="*/ 157 h 87"/>
                <a:gd name="T2" fmla="*/ 39 w 92"/>
                <a:gd name="T3" fmla="*/ 2 h 87"/>
                <a:gd name="T4" fmla="*/ 39 w 92"/>
                <a:gd name="T5" fmla="*/ 23 h 87"/>
                <a:gd name="T6" fmla="*/ 41 w 92"/>
                <a:gd name="T7" fmla="*/ 20 h 87"/>
                <a:gd name="T8" fmla="*/ 42 w 92"/>
                <a:gd name="T9" fmla="*/ 19 h 87"/>
                <a:gd name="T10" fmla="*/ 44 w 92"/>
                <a:gd name="T11" fmla="*/ 16 h 87"/>
                <a:gd name="T12" fmla="*/ 45 w 92"/>
                <a:gd name="T13" fmla="*/ 14 h 87"/>
                <a:gd name="T14" fmla="*/ 46 w 92"/>
                <a:gd name="T15" fmla="*/ 12 h 87"/>
                <a:gd name="T16" fmla="*/ 48 w 92"/>
                <a:gd name="T17" fmla="*/ 12 h 87"/>
                <a:gd name="T18" fmla="*/ 50 w 92"/>
                <a:gd name="T19" fmla="*/ 9 h 87"/>
                <a:gd name="T20" fmla="*/ 52 w 92"/>
                <a:gd name="T21" fmla="*/ 8 h 87"/>
                <a:gd name="T22" fmla="*/ 54 w 92"/>
                <a:gd name="T23" fmla="*/ 3 h 87"/>
                <a:gd name="T24" fmla="*/ 55 w 92"/>
                <a:gd name="T25" fmla="*/ 2 h 87"/>
                <a:gd name="T26" fmla="*/ 58 w 92"/>
                <a:gd name="T27" fmla="*/ 1 h 87"/>
                <a:gd name="T28" fmla="*/ 61 w 92"/>
                <a:gd name="T29" fmla="*/ 1 h 87"/>
                <a:gd name="T30" fmla="*/ 63 w 92"/>
                <a:gd name="T31" fmla="*/ 0 h 87"/>
                <a:gd name="T32" fmla="*/ 65 w 92"/>
                <a:gd name="T33" fmla="*/ 0 h 87"/>
                <a:gd name="T34" fmla="*/ 67 w 92"/>
                <a:gd name="T35" fmla="*/ 0 h 87"/>
                <a:gd name="T36" fmla="*/ 69 w 92"/>
                <a:gd name="T37" fmla="*/ 0 h 87"/>
                <a:gd name="T38" fmla="*/ 73 w 92"/>
                <a:gd name="T39" fmla="*/ 0 h 87"/>
                <a:gd name="T40" fmla="*/ 77 w 92"/>
                <a:gd name="T41" fmla="*/ 0 h 87"/>
                <a:gd name="T42" fmla="*/ 79 w 92"/>
                <a:gd name="T43" fmla="*/ 0 h 87"/>
                <a:gd name="T44" fmla="*/ 82 w 92"/>
                <a:gd name="T45" fmla="*/ 0 h 87"/>
                <a:gd name="T46" fmla="*/ 84 w 92"/>
                <a:gd name="T47" fmla="*/ 0 h 87"/>
                <a:gd name="T48" fmla="*/ 86 w 92"/>
                <a:gd name="T49" fmla="*/ 1 h 87"/>
                <a:gd name="T50" fmla="*/ 88 w 92"/>
                <a:gd name="T51" fmla="*/ 1 h 87"/>
                <a:gd name="T52" fmla="*/ 91 w 92"/>
                <a:gd name="T53" fmla="*/ 2 h 87"/>
                <a:gd name="T54" fmla="*/ 93 w 92"/>
                <a:gd name="T55" fmla="*/ 3 h 87"/>
                <a:gd name="T56" fmla="*/ 95 w 92"/>
                <a:gd name="T57" fmla="*/ 3 h 87"/>
                <a:gd name="T58" fmla="*/ 98 w 92"/>
                <a:gd name="T59" fmla="*/ 8 h 87"/>
                <a:gd name="T60" fmla="*/ 88 w 92"/>
                <a:gd name="T61" fmla="*/ 42 h 87"/>
                <a:gd name="T62" fmla="*/ 85 w 92"/>
                <a:gd name="T63" fmla="*/ 41 h 87"/>
                <a:gd name="T64" fmla="*/ 83 w 92"/>
                <a:gd name="T65" fmla="*/ 41 h 87"/>
                <a:gd name="T66" fmla="*/ 81 w 92"/>
                <a:gd name="T67" fmla="*/ 41 h 87"/>
                <a:gd name="T68" fmla="*/ 79 w 92"/>
                <a:gd name="T69" fmla="*/ 38 h 87"/>
                <a:gd name="T70" fmla="*/ 77 w 92"/>
                <a:gd name="T71" fmla="*/ 38 h 87"/>
                <a:gd name="T72" fmla="*/ 71 w 92"/>
                <a:gd name="T73" fmla="*/ 38 h 87"/>
                <a:gd name="T74" fmla="*/ 68 w 92"/>
                <a:gd name="T75" fmla="*/ 36 h 87"/>
                <a:gd name="T76" fmla="*/ 66 w 92"/>
                <a:gd name="T77" fmla="*/ 36 h 87"/>
                <a:gd name="T78" fmla="*/ 63 w 92"/>
                <a:gd name="T79" fmla="*/ 36 h 87"/>
                <a:gd name="T80" fmla="*/ 61 w 92"/>
                <a:gd name="T81" fmla="*/ 38 h 87"/>
                <a:gd name="T82" fmla="*/ 59 w 92"/>
                <a:gd name="T83" fmla="*/ 38 h 87"/>
                <a:gd name="T84" fmla="*/ 57 w 92"/>
                <a:gd name="T85" fmla="*/ 38 h 87"/>
                <a:gd name="T86" fmla="*/ 56 w 92"/>
                <a:gd name="T87" fmla="*/ 41 h 87"/>
                <a:gd name="T88" fmla="*/ 54 w 92"/>
                <a:gd name="T89" fmla="*/ 41 h 87"/>
                <a:gd name="T90" fmla="*/ 52 w 92"/>
                <a:gd name="T91" fmla="*/ 41 h 87"/>
                <a:gd name="T92" fmla="*/ 51 w 92"/>
                <a:gd name="T93" fmla="*/ 42 h 87"/>
                <a:gd name="T94" fmla="*/ 49 w 92"/>
                <a:gd name="T95" fmla="*/ 45 h 87"/>
                <a:gd name="T96" fmla="*/ 48 w 92"/>
                <a:gd name="T97" fmla="*/ 48 h 87"/>
                <a:gd name="T98" fmla="*/ 47 w 92"/>
                <a:gd name="T99" fmla="*/ 49 h 87"/>
                <a:gd name="T100" fmla="*/ 46 w 92"/>
                <a:gd name="T101" fmla="*/ 52 h 87"/>
                <a:gd name="T102" fmla="*/ 45 w 92"/>
                <a:gd name="T103" fmla="*/ 56 h 87"/>
                <a:gd name="T104" fmla="*/ 44 w 92"/>
                <a:gd name="T105" fmla="*/ 58 h 87"/>
                <a:gd name="T106" fmla="*/ 43 w 92"/>
                <a:gd name="T107" fmla="*/ 59 h 87"/>
                <a:gd name="T108" fmla="*/ 43 w 92"/>
                <a:gd name="T109" fmla="*/ 65 h 87"/>
                <a:gd name="T110" fmla="*/ 42 w 92"/>
                <a:gd name="T111" fmla="*/ 67 h 87"/>
                <a:gd name="T112" fmla="*/ 42 w 92"/>
                <a:gd name="T113" fmla="*/ 72 h 87"/>
                <a:gd name="T114" fmla="*/ 42 w 92"/>
                <a:gd name="T115" fmla="*/ 78 h 87"/>
                <a:gd name="T116" fmla="*/ 42 w 92"/>
                <a:gd name="T117" fmla="*/ 84 h 87"/>
                <a:gd name="T118" fmla="*/ 42 w 92"/>
                <a:gd name="T119" fmla="*/ 91 h 87"/>
                <a:gd name="T120" fmla="*/ 42 w 92"/>
                <a:gd name="T121" fmla="*/ 94 h 87"/>
                <a:gd name="T122" fmla="*/ 42 w 92"/>
                <a:gd name="T123" fmla="*/ 103 h 87"/>
                <a:gd name="T124" fmla="*/ 42 w 92"/>
                <a:gd name="T125" fmla="*/ 109 h 8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92"/>
                <a:gd name="T190" fmla="*/ 0 h 87"/>
                <a:gd name="T191" fmla="*/ 92 w 92"/>
                <a:gd name="T192" fmla="*/ 87 h 8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92" h="87">
                  <a:moveTo>
                    <a:pt x="38" y="86"/>
                  </a:moveTo>
                  <a:lnTo>
                    <a:pt x="0" y="86"/>
                  </a:lnTo>
                  <a:lnTo>
                    <a:pt x="0" y="2"/>
                  </a:lnTo>
                  <a:lnTo>
                    <a:pt x="35" y="2"/>
                  </a:lnTo>
                  <a:lnTo>
                    <a:pt x="35" y="14"/>
                  </a:lnTo>
                  <a:lnTo>
                    <a:pt x="35" y="13"/>
                  </a:lnTo>
                  <a:lnTo>
                    <a:pt x="36" y="13"/>
                  </a:lnTo>
                  <a:lnTo>
                    <a:pt x="37" y="11"/>
                  </a:lnTo>
                  <a:lnTo>
                    <a:pt x="38" y="11"/>
                  </a:lnTo>
                  <a:lnTo>
                    <a:pt x="38" y="10"/>
                  </a:lnTo>
                  <a:lnTo>
                    <a:pt x="39" y="9"/>
                  </a:lnTo>
                  <a:lnTo>
                    <a:pt x="40" y="9"/>
                  </a:lnTo>
                  <a:lnTo>
                    <a:pt x="40" y="8"/>
                  </a:lnTo>
                  <a:lnTo>
                    <a:pt x="41" y="8"/>
                  </a:lnTo>
                  <a:lnTo>
                    <a:pt x="41" y="7"/>
                  </a:lnTo>
                  <a:lnTo>
                    <a:pt x="42" y="7"/>
                  </a:lnTo>
                  <a:lnTo>
                    <a:pt x="43" y="7"/>
                  </a:lnTo>
                  <a:lnTo>
                    <a:pt x="44" y="7"/>
                  </a:lnTo>
                  <a:lnTo>
                    <a:pt x="45" y="6"/>
                  </a:lnTo>
                  <a:lnTo>
                    <a:pt x="46" y="5"/>
                  </a:lnTo>
                  <a:lnTo>
                    <a:pt x="47" y="4"/>
                  </a:lnTo>
                  <a:lnTo>
                    <a:pt x="48" y="4"/>
                  </a:lnTo>
                  <a:lnTo>
                    <a:pt x="49" y="3"/>
                  </a:lnTo>
                  <a:lnTo>
                    <a:pt x="50" y="3"/>
                  </a:lnTo>
                  <a:lnTo>
                    <a:pt x="51" y="3"/>
                  </a:lnTo>
                  <a:lnTo>
                    <a:pt x="51" y="2"/>
                  </a:lnTo>
                  <a:lnTo>
                    <a:pt x="53" y="2"/>
                  </a:lnTo>
                  <a:lnTo>
                    <a:pt x="54" y="1"/>
                  </a:lnTo>
                  <a:lnTo>
                    <a:pt x="56" y="1"/>
                  </a:lnTo>
                  <a:lnTo>
                    <a:pt x="57" y="1"/>
                  </a:lnTo>
                  <a:lnTo>
                    <a:pt x="58" y="0"/>
                  </a:lnTo>
                  <a:lnTo>
                    <a:pt x="59" y="0"/>
                  </a:lnTo>
                  <a:lnTo>
                    <a:pt x="60" y="0"/>
                  </a:lnTo>
                  <a:lnTo>
                    <a:pt x="61" y="0"/>
                  </a:lnTo>
                  <a:lnTo>
                    <a:pt x="62" y="0"/>
                  </a:lnTo>
                  <a:lnTo>
                    <a:pt x="63" y="0"/>
                  </a:lnTo>
                  <a:lnTo>
                    <a:pt x="64" y="0"/>
                  </a:lnTo>
                  <a:lnTo>
                    <a:pt x="65" y="0"/>
                  </a:lnTo>
                  <a:lnTo>
                    <a:pt x="66" y="0"/>
                  </a:lnTo>
                  <a:lnTo>
                    <a:pt x="67" y="0"/>
                  </a:lnTo>
                  <a:lnTo>
                    <a:pt x="68" y="0"/>
                  </a:lnTo>
                  <a:lnTo>
                    <a:pt x="69" y="0"/>
                  </a:lnTo>
                  <a:lnTo>
                    <a:pt x="70" y="0"/>
                  </a:lnTo>
                  <a:lnTo>
                    <a:pt x="71" y="0"/>
                  </a:lnTo>
                  <a:lnTo>
                    <a:pt x="72" y="0"/>
                  </a:lnTo>
                  <a:lnTo>
                    <a:pt x="74" y="0"/>
                  </a:lnTo>
                  <a:lnTo>
                    <a:pt x="75" y="0"/>
                  </a:lnTo>
                  <a:lnTo>
                    <a:pt x="76" y="0"/>
                  </a:lnTo>
                  <a:lnTo>
                    <a:pt x="77" y="0"/>
                  </a:lnTo>
                  <a:lnTo>
                    <a:pt x="78" y="1"/>
                  </a:lnTo>
                  <a:lnTo>
                    <a:pt x="79" y="1"/>
                  </a:lnTo>
                  <a:lnTo>
                    <a:pt x="80" y="1"/>
                  </a:lnTo>
                  <a:lnTo>
                    <a:pt x="82" y="2"/>
                  </a:lnTo>
                  <a:lnTo>
                    <a:pt x="83" y="2"/>
                  </a:lnTo>
                  <a:lnTo>
                    <a:pt x="84" y="2"/>
                  </a:lnTo>
                  <a:lnTo>
                    <a:pt x="85" y="3"/>
                  </a:lnTo>
                  <a:lnTo>
                    <a:pt x="86" y="3"/>
                  </a:lnTo>
                  <a:lnTo>
                    <a:pt x="87" y="3"/>
                  </a:lnTo>
                  <a:lnTo>
                    <a:pt x="89" y="4"/>
                  </a:lnTo>
                  <a:lnTo>
                    <a:pt x="90" y="4"/>
                  </a:lnTo>
                  <a:lnTo>
                    <a:pt x="91" y="4"/>
                  </a:lnTo>
                  <a:lnTo>
                    <a:pt x="80" y="23"/>
                  </a:lnTo>
                  <a:lnTo>
                    <a:pt x="78" y="22"/>
                  </a:lnTo>
                  <a:lnTo>
                    <a:pt x="77" y="22"/>
                  </a:lnTo>
                  <a:lnTo>
                    <a:pt x="76" y="22"/>
                  </a:lnTo>
                  <a:lnTo>
                    <a:pt x="75" y="22"/>
                  </a:lnTo>
                  <a:lnTo>
                    <a:pt x="74" y="22"/>
                  </a:lnTo>
                  <a:lnTo>
                    <a:pt x="73" y="22"/>
                  </a:lnTo>
                  <a:lnTo>
                    <a:pt x="72" y="22"/>
                  </a:lnTo>
                  <a:lnTo>
                    <a:pt x="71" y="21"/>
                  </a:lnTo>
                  <a:lnTo>
                    <a:pt x="70" y="21"/>
                  </a:lnTo>
                  <a:lnTo>
                    <a:pt x="69" y="21"/>
                  </a:lnTo>
                  <a:lnTo>
                    <a:pt x="68" y="21"/>
                  </a:lnTo>
                  <a:lnTo>
                    <a:pt x="66" y="21"/>
                  </a:lnTo>
                  <a:lnTo>
                    <a:pt x="65" y="20"/>
                  </a:lnTo>
                  <a:lnTo>
                    <a:pt x="64" y="20"/>
                  </a:lnTo>
                  <a:lnTo>
                    <a:pt x="63" y="20"/>
                  </a:lnTo>
                  <a:lnTo>
                    <a:pt x="62" y="20"/>
                  </a:lnTo>
                  <a:lnTo>
                    <a:pt x="60" y="20"/>
                  </a:lnTo>
                  <a:lnTo>
                    <a:pt x="59" y="20"/>
                  </a:lnTo>
                  <a:lnTo>
                    <a:pt x="58" y="20"/>
                  </a:lnTo>
                  <a:lnTo>
                    <a:pt x="57" y="21"/>
                  </a:lnTo>
                  <a:lnTo>
                    <a:pt x="56" y="21"/>
                  </a:lnTo>
                  <a:lnTo>
                    <a:pt x="55" y="21"/>
                  </a:lnTo>
                  <a:lnTo>
                    <a:pt x="54" y="21"/>
                  </a:lnTo>
                  <a:lnTo>
                    <a:pt x="53" y="21"/>
                  </a:lnTo>
                  <a:lnTo>
                    <a:pt x="53" y="22"/>
                  </a:lnTo>
                  <a:lnTo>
                    <a:pt x="52" y="22"/>
                  </a:lnTo>
                  <a:lnTo>
                    <a:pt x="51" y="22"/>
                  </a:lnTo>
                  <a:lnTo>
                    <a:pt x="50" y="22"/>
                  </a:lnTo>
                  <a:lnTo>
                    <a:pt x="49" y="22"/>
                  </a:lnTo>
                  <a:lnTo>
                    <a:pt x="48" y="22"/>
                  </a:lnTo>
                  <a:lnTo>
                    <a:pt x="48" y="23"/>
                  </a:lnTo>
                  <a:lnTo>
                    <a:pt x="47" y="23"/>
                  </a:lnTo>
                  <a:lnTo>
                    <a:pt x="46" y="24"/>
                  </a:lnTo>
                  <a:lnTo>
                    <a:pt x="45" y="25"/>
                  </a:lnTo>
                  <a:lnTo>
                    <a:pt x="44" y="25"/>
                  </a:lnTo>
                  <a:lnTo>
                    <a:pt x="44" y="26"/>
                  </a:lnTo>
                  <a:lnTo>
                    <a:pt x="43" y="26"/>
                  </a:lnTo>
                  <a:lnTo>
                    <a:pt x="43" y="27"/>
                  </a:lnTo>
                  <a:lnTo>
                    <a:pt x="42" y="28"/>
                  </a:lnTo>
                  <a:lnTo>
                    <a:pt x="42" y="29"/>
                  </a:lnTo>
                  <a:lnTo>
                    <a:pt x="41" y="29"/>
                  </a:lnTo>
                  <a:lnTo>
                    <a:pt x="41" y="30"/>
                  </a:lnTo>
                  <a:lnTo>
                    <a:pt x="40" y="31"/>
                  </a:lnTo>
                  <a:lnTo>
                    <a:pt x="40" y="32"/>
                  </a:lnTo>
                  <a:lnTo>
                    <a:pt x="40" y="33"/>
                  </a:lnTo>
                  <a:lnTo>
                    <a:pt x="39" y="33"/>
                  </a:lnTo>
                  <a:lnTo>
                    <a:pt x="39" y="34"/>
                  </a:lnTo>
                  <a:lnTo>
                    <a:pt x="39" y="35"/>
                  </a:lnTo>
                  <a:lnTo>
                    <a:pt x="38" y="36"/>
                  </a:lnTo>
                  <a:lnTo>
                    <a:pt x="38" y="37"/>
                  </a:lnTo>
                  <a:lnTo>
                    <a:pt x="38" y="38"/>
                  </a:lnTo>
                  <a:lnTo>
                    <a:pt x="38" y="40"/>
                  </a:lnTo>
                  <a:lnTo>
                    <a:pt x="38" y="42"/>
                  </a:lnTo>
                  <a:lnTo>
                    <a:pt x="38" y="43"/>
                  </a:lnTo>
                  <a:lnTo>
                    <a:pt x="38" y="44"/>
                  </a:lnTo>
                  <a:lnTo>
                    <a:pt x="38" y="46"/>
                  </a:lnTo>
                  <a:lnTo>
                    <a:pt x="38" y="48"/>
                  </a:lnTo>
                  <a:lnTo>
                    <a:pt x="38" y="50"/>
                  </a:lnTo>
                  <a:lnTo>
                    <a:pt x="38" y="51"/>
                  </a:lnTo>
                  <a:lnTo>
                    <a:pt x="38" y="52"/>
                  </a:lnTo>
                  <a:lnTo>
                    <a:pt x="38" y="55"/>
                  </a:lnTo>
                  <a:lnTo>
                    <a:pt x="38" y="57"/>
                  </a:lnTo>
                  <a:lnTo>
                    <a:pt x="38" y="59"/>
                  </a:lnTo>
                  <a:lnTo>
                    <a:pt x="38" y="60"/>
                  </a:lnTo>
                  <a:lnTo>
                    <a:pt x="38" y="86"/>
                  </a:lnTo>
                </a:path>
              </a:pathLst>
            </a:custGeom>
            <a:solidFill>
              <a:srgbClr val="0000FF"/>
            </a:solidFill>
            <a:ln w="12700" cap="rnd">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31762" name="Freeform 11"/>
            <p:cNvSpPr>
              <a:spLocks/>
            </p:cNvSpPr>
            <p:nvPr/>
          </p:nvSpPr>
          <p:spPr bwMode="auto">
            <a:xfrm>
              <a:off x="2322" y="2256"/>
              <a:ext cx="35" cy="139"/>
            </a:xfrm>
            <a:custGeom>
              <a:avLst/>
              <a:gdLst>
                <a:gd name="T0" fmla="*/ 0 w 34"/>
                <a:gd name="T1" fmla="*/ 40 h 119"/>
                <a:gd name="T2" fmla="*/ 0 w 34"/>
                <a:gd name="T3" fmla="*/ 0 h 119"/>
                <a:gd name="T4" fmla="*/ 37 w 34"/>
                <a:gd name="T5" fmla="*/ 0 h 119"/>
                <a:gd name="T6" fmla="*/ 37 w 34"/>
                <a:gd name="T7" fmla="*/ 40 h 119"/>
                <a:gd name="T8" fmla="*/ 0 w 34"/>
                <a:gd name="T9" fmla="*/ 40 h 119"/>
                <a:gd name="T10" fmla="*/ 0 w 34"/>
                <a:gd name="T11" fmla="*/ 220 h 119"/>
                <a:gd name="T12" fmla="*/ 0 w 34"/>
                <a:gd name="T13" fmla="*/ 58 h 119"/>
                <a:gd name="T14" fmla="*/ 37 w 34"/>
                <a:gd name="T15" fmla="*/ 58 h 119"/>
                <a:gd name="T16" fmla="*/ 37 w 34"/>
                <a:gd name="T17" fmla="*/ 220 h 119"/>
                <a:gd name="T18" fmla="*/ 0 w 34"/>
                <a:gd name="T19" fmla="*/ 220 h 119"/>
                <a:gd name="T20" fmla="*/ 0 w 34"/>
                <a:gd name="T21" fmla="*/ 40 h 11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4"/>
                <a:gd name="T34" fmla="*/ 0 h 119"/>
                <a:gd name="T35" fmla="*/ 34 w 34"/>
                <a:gd name="T36" fmla="*/ 119 h 11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4" h="119">
                  <a:moveTo>
                    <a:pt x="0" y="21"/>
                  </a:moveTo>
                  <a:lnTo>
                    <a:pt x="0" y="0"/>
                  </a:lnTo>
                  <a:lnTo>
                    <a:pt x="33" y="0"/>
                  </a:lnTo>
                  <a:lnTo>
                    <a:pt x="33" y="21"/>
                  </a:lnTo>
                  <a:lnTo>
                    <a:pt x="0" y="21"/>
                  </a:lnTo>
                  <a:lnTo>
                    <a:pt x="0" y="118"/>
                  </a:lnTo>
                  <a:lnTo>
                    <a:pt x="0" y="32"/>
                  </a:lnTo>
                  <a:lnTo>
                    <a:pt x="33" y="32"/>
                  </a:lnTo>
                  <a:lnTo>
                    <a:pt x="33" y="118"/>
                  </a:lnTo>
                  <a:lnTo>
                    <a:pt x="0" y="118"/>
                  </a:lnTo>
                  <a:lnTo>
                    <a:pt x="0" y="21"/>
                  </a:lnTo>
                </a:path>
              </a:pathLst>
            </a:custGeom>
            <a:solidFill>
              <a:srgbClr val="0000FF"/>
            </a:solidFill>
            <a:ln w="12700" cap="rnd">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31763" name="Freeform 12"/>
            <p:cNvSpPr>
              <a:spLocks/>
            </p:cNvSpPr>
            <p:nvPr/>
          </p:nvSpPr>
          <p:spPr bwMode="auto">
            <a:xfrm>
              <a:off x="2404" y="2294"/>
              <a:ext cx="133" cy="101"/>
            </a:xfrm>
            <a:custGeom>
              <a:avLst/>
              <a:gdLst>
                <a:gd name="T0" fmla="*/ 100 w 130"/>
                <a:gd name="T1" fmla="*/ 78 h 87"/>
                <a:gd name="T2" fmla="*/ 100 w 130"/>
                <a:gd name="T3" fmla="*/ 72 h 87"/>
                <a:gd name="T4" fmla="*/ 99 w 130"/>
                <a:gd name="T5" fmla="*/ 66 h 87"/>
                <a:gd name="T6" fmla="*/ 99 w 130"/>
                <a:gd name="T7" fmla="*/ 58 h 87"/>
                <a:gd name="T8" fmla="*/ 99 w 130"/>
                <a:gd name="T9" fmla="*/ 52 h 87"/>
                <a:gd name="T10" fmla="*/ 98 w 130"/>
                <a:gd name="T11" fmla="*/ 48 h 87"/>
                <a:gd name="T12" fmla="*/ 96 w 130"/>
                <a:gd name="T13" fmla="*/ 44 h 87"/>
                <a:gd name="T14" fmla="*/ 94 w 130"/>
                <a:gd name="T15" fmla="*/ 41 h 87"/>
                <a:gd name="T16" fmla="*/ 91 w 130"/>
                <a:gd name="T17" fmla="*/ 36 h 87"/>
                <a:gd name="T18" fmla="*/ 88 w 130"/>
                <a:gd name="T19" fmla="*/ 35 h 87"/>
                <a:gd name="T20" fmla="*/ 84 w 130"/>
                <a:gd name="T21" fmla="*/ 33 h 87"/>
                <a:gd name="T22" fmla="*/ 82 w 130"/>
                <a:gd name="T23" fmla="*/ 31 h 87"/>
                <a:gd name="T24" fmla="*/ 79 w 130"/>
                <a:gd name="T25" fmla="*/ 31 h 87"/>
                <a:gd name="T26" fmla="*/ 75 w 130"/>
                <a:gd name="T27" fmla="*/ 31 h 87"/>
                <a:gd name="T28" fmla="*/ 71 w 130"/>
                <a:gd name="T29" fmla="*/ 31 h 87"/>
                <a:gd name="T30" fmla="*/ 65 w 130"/>
                <a:gd name="T31" fmla="*/ 33 h 87"/>
                <a:gd name="T32" fmla="*/ 62 w 130"/>
                <a:gd name="T33" fmla="*/ 33 h 87"/>
                <a:gd name="T34" fmla="*/ 59 w 130"/>
                <a:gd name="T35" fmla="*/ 35 h 87"/>
                <a:gd name="T36" fmla="*/ 56 w 130"/>
                <a:gd name="T37" fmla="*/ 36 h 87"/>
                <a:gd name="T38" fmla="*/ 53 w 130"/>
                <a:gd name="T39" fmla="*/ 38 h 87"/>
                <a:gd name="T40" fmla="*/ 51 w 130"/>
                <a:gd name="T41" fmla="*/ 41 h 87"/>
                <a:gd name="T42" fmla="*/ 48 w 130"/>
                <a:gd name="T43" fmla="*/ 44 h 87"/>
                <a:gd name="T44" fmla="*/ 45 w 130"/>
                <a:gd name="T45" fmla="*/ 49 h 87"/>
                <a:gd name="T46" fmla="*/ 44 w 130"/>
                <a:gd name="T47" fmla="*/ 52 h 87"/>
                <a:gd name="T48" fmla="*/ 43 w 130"/>
                <a:gd name="T49" fmla="*/ 58 h 87"/>
                <a:gd name="T50" fmla="*/ 43 w 130"/>
                <a:gd name="T51" fmla="*/ 65 h 87"/>
                <a:gd name="T52" fmla="*/ 41 w 130"/>
                <a:gd name="T53" fmla="*/ 68 h 87"/>
                <a:gd name="T54" fmla="*/ 41 w 130"/>
                <a:gd name="T55" fmla="*/ 77 h 87"/>
                <a:gd name="T56" fmla="*/ 41 w 130"/>
                <a:gd name="T57" fmla="*/ 84 h 87"/>
                <a:gd name="T58" fmla="*/ 41 w 130"/>
                <a:gd name="T59" fmla="*/ 157 h 87"/>
                <a:gd name="T60" fmla="*/ 39 w 130"/>
                <a:gd name="T61" fmla="*/ 2 h 87"/>
                <a:gd name="T62" fmla="*/ 41 w 130"/>
                <a:gd name="T63" fmla="*/ 22 h 87"/>
                <a:gd name="T64" fmla="*/ 44 w 130"/>
                <a:gd name="T65" fmla="*/ 20 h 87"/>
                <a:gd name="T66" fmla="*/ 46 w 130"/>
                <a:gd name="T67" fmla="*/ 16 h 87"/>
                <a:gd name="T68" fmla="*/ 50 w 130"/>
                <a:gd name="T69" fmla="*/ 12 h 87"/>
                <a:gd name="T70" fmla="*/ 55 w 130"/>
                <a:gd name="T71" fmla="*/ 10 h 87"/>
                <a:gd name="T72" fmla="*/ 57 w 130"/>
                <a:gd name="T73" fmla="*/ 8 h 87"/>
                <a:gd name="T74" fmla="*/ 60 w 130"/>
                <a:gd name="T75" fmla="*/ 3 h 87"/>
                <a:gd name="T76" fmla="*/ 64 w 130"/>
                <a:gd name="T77" fmla="*/ 2 h 87"/>
                <a:gd name="T78" fmla="*/ 69 w 130"/>
                <a:gd name="T79" fmla="*/ 2 h 87"/>
                <a:gd name="T80" fmla="*/ 75 w 130"/>
                <a:gd name="T81" fmla="*/ 1 h 87"/>
                <a:gd name="T82" fmla="*/ 79 w 130"/>
                <a:gd name="T83" fmla="*/ 0 h 87"/>
                <a:gd name="T84" fmla="*/ 83 w 130"/>
                <a:gd name="T85" fmla="*/ 0 h 87"/>
                <a:gd name="T86" fmla="*/ 87 w 130"/>
                <a:gd name="T87" fmla="*/ 0 h 87"/>
                <a:gd name="T88" fmla="*/ 92 w 130"/>
                <a:gd name="T89" fmla="*/ 0 h 87"/>
                <a:gd name="T90" fmla="*/ 97 w 130"/>
                <a:gd name="T91" fmla="*/ 0 h 87"/>
                <a:gd name="T92" fmla="*/ 102 w 130"/>
                <a:gd name="T93" fmla="*/ 0 h 87"/>
                <a:gd name="T94" fmla="*/ 105 w 130"/>
                <a:gd name="T95" fmla="*/ 1 h 87"/>
                <a:gd name="T96" fmla="*/ 108 w 130"/>
                <a:gd name="T97" fmla="*/ 2 h 87"/>
                <a:gd name="T98" fmla="*/ 113 w 130"/>
                <a:gd name="T99" fmla="*/ 3 h 87"/>
                <a:gd name="T100" fmla="*/ 119 w 130"/>
                <a:gd name="T101" fmla="*/ 8 h 87"/>
                <a:gd name="T102" fmla="*/ 123 w 130"/>
                <a:gd name="T103" fmla="*/ 9 h 87"/>
                <a:gd name="T104" fmla="*/ 126 w 130"/>
                <a:gd name="T105" fmla="*/ 10 h 87"/>
                <a:gd name="T106" fmla="*/ 129 w 130"/>
                <a:gd name="T107" fmla="*/ 12 h 87"/>
                <a:gd name="T108" fmla="*/ 131 w 130"/>
                <a:gd name="T109" fmla="*/ 16 h 87"/>
                <a:gd name="T110" fmla="*/ 133 w 130"/>
                <a:gd name="T111" fmla="*/ 20 h 87"/>
                <a:gd name="T112" fmla="*/ 135 w 130"/>
                <a:gd name="T113" fmla="*/ 23 h 87"/>
                <a:gd name="T114" fmla="*/ 138 w 130"/>
                <a:gd name="T115" fmla="*/ 30 h 87"/>
                <a:gd name="T116" fmla="*/ 139 w 130"/>
                <a:gd name="T117" fmla="*/ 35 h 87"/>
                <a:gd name="T118" fmla="*/ 140 w 130"/>
                <a:gd name="T119" fmla="*/ 41 h 87"/>
                <a:gd name="T120" fmla="*/ 141 w 130"/>
                <a:gd name="T121" fmla="*/ 45 h 87"/>
                <a:gd name="T122" fmla="*/ 141 w 130"/>
                <a:gd name="T123" fmla="*/ 52 h 87"/>
                <a:gd name="T124" fmla="*/ 141 w 130"/>
                <a:gd name="T125" fmla="*/ 60 h 8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30"/>
                <a:gd name="T190" fmla="*/ 0 h 87"/>
                <a:gd name="T191" fmla="*/ 130 w 130"/>
                <a:gd name="T192" fmla="*/ 87 h 8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30" h="87">
                  <a:moveTo>
                    <a:pt x="129" y="86"/>
                  </a:moveTo>
                  <a:lnTo>
                    <a:pt x="92" y="86"/>
                  </a:lnTo>
                  <a:lnTo>
                    <a:pt x="92" y="43"/>
                  </a:lnTo>
                  <a:lnTo>
                    <a:pt x="92" y="42"/>
                  </a:lnTo>
                  <a:lnTo>
                    <a:pt x="92" y="41"/>
                  </a:lnTo>
                  <a:lnTo>
                    <a:pt x="92" y="40"/>
                  </a:lnTo>
                  <a:lnTo>
                    <a:pt x="92" y="38"/>
                  </a:lnTo>
                  <a:lnTo>
                    <a:pt x="92" y="36"/>
                  </a:lnTo>
                  <a:lnTo>
                    <a:pt x="91" y="36"/>
                  </a:lnTo>
                  <a:lnTo>
                    <a:pt x="91" y="34"/>
                  </a:lnTo>
                  <a:lnTo>
                    <a:pt x="91" y="33"/>
                  </a:lnTo>
                  <a:lnTo>
                    <a:pt x="91" y="32"/>
                  </a:lnTo>
                  <a:lnTo>
                    <a:pt x="91" y="31"/>
                  </a:lnTo>
                  <a:lnTo>
                    <a:pt x="91" y="30"/>
                  </a:lnTo>
                  <a:lnTo>
                    <a:pt x="91" y="29"/>
                  </a:lnTo>
                  <a:lnTo>
                    <a:pt x="90" y="28"/>
                  </a:lnTo>
                  <a:lnTo>
                    <a:pt x="90" y="27"/>
                  </a:lnTo>
                  <a:lnTo>
                    <a:pt x="90" y="26"/>
                  </a:lnTo>
                  <a:lnTo>
                    <a:pt x="89" y="25"/>
                  </a:lnTo>
                  <a:lnTo>
                    <a:pt x="89" y="24"/>
                  </a:lnTo>
                  <a:lnTo>
                    <a:pt x="88" y="24"/>
                  </a:lnTo>
                  <a:lnTo>
                    <a:pt x="88" y="23"/>
                  </a:lnTo>
                  <a:lnTo>
                    <a:pt x="87" y="22"/>
                  </a:lnTo>
                  <a:lnTo>
                    <a:pt x="86" y="22"/>
                  </a:lnTo>
                  <a:lnTo>
                    <a:pt x="85" y="21"/>
                  </a:lnTo>
                  <a:lnTo>
                    <a:pt x="84" y="21"/>
                  </a:lnTo>
                  <a:lnTo>
                    <a:pt x="83" y="20"/>
                  </a:lnTo>
                  <a:lnTo>
                    <a:pt x="82" y="19"/>
                  </a:lnTo>
                  <a:lnTo>
                    <a:pt x="81" y="19"/>
                  </a:lnTo>
                  <a:lnTo>
                    <a:pt x="80" y="19"/>
                  </a:lnTo>
                  <a:lnTo>
                    <a:pt x="79" y="18"/>
                  </a:lnTo>
                  <a:lnTo>
                    <a:pt x="78" y="18"/>
                  </a:lnTo>
                  <a:lnTo>
                    <a:pt x="76" y="18"/>
                  </a:lnTo>
                  <a:lnTo>
                    <a:pt x="75" y="18"/>
                  </a:lnTo>
                  <a:lnTo>
                    <a:pt x="75" y="17"/>
                  </a:lnTo>
                  <a:lnTo>
                    <a:pt x="74" y="17"/>
                  </a:lnTo>
                  <a:lnTo>
                    <a:pt x="73" y="17"/>
                  </a:lnTo>
                  <a:lnTo>
                    <a:pt x="72" y="17"/>
                  </a:lnTo>
                  <a:lnTo>
                    <a:pt x="71" y="17"/>
                  </a:lnTo>
                  <a:lnTo>
                    <a:pt x="70" y="17"/>
                  </a:lnTo>
                  <a:lnTo>
                    <a:pt x="69" y="17"/>
                  </a:lnTo>
                  <a:lnTo>
                    <a:pt x="67" y="17"/>
                  </a:lnTo>
                  <a:lnTo>
                    <a:pt x="66" y="17"/>
                  </a:lnTo>
                  <a:lnTo>
                    <a:pt x="65" y="17"/>
                  </a:lnTo>
                  <a:lnTo>
                    <a:pt x="64" y="17"/>
                  </a:lnTo>
                  <a:lnTo>
                    <a:pt x="63" y="17"/>
                  </a:lnTo>
                  <a:lnTo>
                    <a:pt x="61" y="17"/>
                  </a:lnTo>
                  <a:lnTo>
                    <a:pt x="61" y="18"/>
                  </a:lnTo>
                  <a:lnTo>
                    <a:pt x="60" y="18"/>
                  </a:lnTo>
                  <a:lnTo>
                    <a:pt x="59" y="18"/>
                  </a:lnTo>
                  <a:lnTo>
                    <a:pt x="58" y="18"/>
                  </a:lnTo>
                  <a:lnTo>
                    <a:pt x="57" y="18"/>
                  </a:lnTo>
                  <a:lnTo>
                    <a:pt x="56" y="18"/>
                  </a:lnTo>
                  <a:lnTo>
                    <a:pt x="55" y="19"/>
                  </a:lnTo>
                  <a:lnTo>
                    <a:pt x="54" y="19"/>
                  </a:lnTo>
                  <a:lnTo>
                    <a:pt x="53" y="19"/>
                  </a:lnTo>
                  <a:lnTo>
                    <a:pt x="52" y="20"/>
                  </a:lnTo>
                  <a:lnTo>
                    <a:pt x="51" y="21"/>
                  </a:lnTo>
                  <a:lnTo>
                    <a:pt x="50" y="21"/>
                  </a:lnTo>
                  <a:lnTo>
                    <a:pt x="49" y="21"/>
                  </a:lnTo>
                  <a:lnTo>
                    <a:pt x="49" y="22"/>
                  </a:lnTo>
                  <a:lnTo>
                    <a:pt x="48" y="22"/>
                  </a:lnTo>
                  <a:lnTo>
                    <a:pt x="47" y="22"/>
                  </a:lnTo>
                  <a:lnTo>
                    <a:pt x="46" y="22"/>
                  </a:lnTo>
                  <a:lnTo>
                    <a:pt x="45" y="23"/>
                  </a:lnTo>
                  <a:lnTo>
                    <a:pt x="44" y="24"/>
                  </a:lnTo>
                  <a:lnTo>
                    <a:pt x="43" y="25"/>
                  </a:lnTo>
                  <a:lnTo>
                    <a:pt x="42" y="26"/>
                  </a:lnTo>
                  <a:lnTo>
                    <a:pt x="41" y="27"/>
                  </a:lnTo>
                  <a:lnTo>
                    <a:pt x="41" y="28"/>
                  </a:lnTo>
                  <a:lnTo>
                    <a:pt x="40" y="28"/>
                  </a:lnTo>
                  <a:lnTo>
                    <a:pt x="40" y="29"/>
                  </a:lnTo>
                  <a:lnTo>
                    <a:pt x="40" y="30"/>
                  </a:lnTo>
                  <a:lnTo>
                    <a:pt x="39" y="31"/>
                  </a:lnTo>
                  <a:lnTo>
                    <a:pt x="39" y="32"/>
                  </a:lnTo>
                  <a:lnTo>
                    <a:pt x="39" y="33"/>
                  </a:lnTo>
                  <a:lnTo>
                    <a:pt x="39" y="34"/>
                  </a:lnTo>
                  <a:lnTo>
                    <a:pt x="39" y="35"/>
                  </a:lnTo>
                  <a:lnTo>
                    <a:pt x="38" y="36"/>
                  </a:lnTo>
                  <a:lnTo>
                    <a:pt x="38" y="37"/>
                  </a:lnTo>
                  <a:lnTo>
                    <a:pt x="37" y="38"/>
                  </a:lnTo>
                  <a:lnTo>
                    <a:pt x="37" y="40"/>
                  </a:lnTo>
                  <a:lnTo>
                    <a:pt x="37" y="41"/>
                  </a:lnTo>
                  <a:lnTo>
                    <a:pt x="37" y="42"/>
                  </a:lnTo>
                  <a:lnTo>
                    <a:pt x="37" y="43"/>
                  </a:lnTo>
                  <a:lnTo>
                    <a:pt x="37" y="45"/>
                  </a:lnTo>
                  <a:lnTo>
                    <a:pt x="37" y="46"/>
                  </a:lnTo>
                  <a:lnTo>
                    <a:pt x="37" y="47"/>
                  </a:lnTo>
                  <a:lnTo>
                    <a:pt x="37" y="48"/>
                  </a:lnTo>
                  <a:lnTo>
                    <a:pt x="37" y="86"/>
                  </a:lnTo>
                  <a:lnTo>
                    <a:pt x="0" y="86"/>
                  </a:lnTo>
                  <a:lnTo>
                    <a:pt x="0" y="2"/>
                  </a:lnTo>
                  <a:lnTo>
                    <a:pt x="35" y="2"/>
                  </a:lnTo>
                  <a:lnTo>
                    <a:pt x="35" y="14"/>
                  </a:lnTo>
                  <a:lnTo>
                    <a:pt x="36" y="13"/>
                  </a:lnTo>
                  <a:lnTo>
                    <a:pt x="37" y="12"/>
                  </a:lnTo>
                  <a:lnTo>
                    <a:pt x="38" y="11"/>
                  </a:lnTo>
                  <a:lnTo>
                    <a:pt x="39" y="11"/>
                  </a:lnTo>
                  <a:lnTo>
                    <a:pt x="40" y="11"/>
                  </a:lnTo>
                  <a:lnTo>
                    <a:pt x="40" y="10"/>
                  </a:lnTo>
                  <a:lnTo>
                    <a:pt x="41" y="10"/>
                  </a:lnTo>
                  <a:lnTo>
                    <a:pt x="42" y="9"/>
                  </a:lnTo>
                  <a:lnTo>
                    <a:pt x="44" y="8"/>
                  </a:lnTo>
                  <a:lnTo>
                    <a:pt x="45" y="7"/>
                  </a:lnTo>
                  <a:lnTo>
                    <a:pt x="46" y="7"/>
                  </a:lnTo>
                  <a:lnTo>
                    <a:pt x="48" y="7"/>
                  </a:lnTo>
                  <a:lnTo>
                    <a:pt x="49" y="6"/>
                  </a:lnTo>
                  <a:lnTo>
                    <a:pt x="51" y="6"/>
                  </a:lnTo>
                  <a:lnTo>
                    <a:pt x="52" y="5"/>
                  </a:lnTo>
                  <a:lnTo>
                    <a:pt x="53" y="5"/>
                  </a:lnTo>
                  <a:lnTo>
                    <a:pt x="53" y="4"/>
                  </a:lnTo>
                  <a:lnTo>
                    <a:pt x="54" y="4"/>
                  </a:lnTo>
                  <a:lnTo>
                    <a:pt x="55" y="4"/>
                  </a:lnTo>
                  <a:lnTo>
                    <a:pt x="56" y="3"/>
                  </a:lnTo>
                  <a:lnTo>
                    <a:pt x="57" y="3"/>
                  </a:lnTo>
                  <a:lnTo>
                    <a:pt x="59" y="3"/>
                  </a:lnTo>
                  <a:lnTo>
                    <a:pt x="60" y="2"/>
                  </a:lnTo>
                  <a:lnTo>
                    <a:pt x="61" y="2"/>
                  </a:lnTo>
                  <a:lnTo>
                    <a:pt x="62" y="2"/>
                  </a:lnTo>
                  <a:lnTo>
                    <a:pt x="63" y="2"/>
                  </a:lnTo>
                  <a:lnTo>
                    <a:pt x="65" y="1"/>
                  </a:lnTo>
                  <a:lnTo>
                    <a:pt x="66" y="1"/>
                  </a:lnTo>
                  <a:lnTo>
                    <a:pt x="67" y="1"/>
                  </a:lnTo>
                  <a:lnTo>
                    <a:pt x="68" y="1"/>
                  </a:lnTo>
                  <a:lnTo>
                    <a:pt x="70" y="0"/>
                  </a:lnTo>
                  <a:lnTo>
                    <a:pt x="71" y="0"/>
                  </a:lnTo>
                  <a:lnTo>
                    <a:pt x="72" y="0"/>
                  </a:lnTo>
                  <a:lnTo>
                    <a:pt x="73" y="0"/>
                  </a:lnTo>
                  <a:lnTo>
                    <a:pt x="75" y="0"/>
                  </a:lnTo>
                  <a:lnTo>
                    <a:pt x="76" y="0"/>
                  </a:lnTo>
                  <a:lnTo>
                    <a:pt x="78" y="0"/>
                  </a:lnTo>
                  <a:lnTo>
                    <a:pt x="79" y="0"/>
                  </a:lnTo>
                  <a:lnTo>
                    <a:pt x="80" y="0"/>
                  </a:lnTo>
                  <a:lnTo>
                    <a:pt x="81" y="0"/>
                  </a:lnTo>
                  <a:lnTo>
                    <a:pt x="84" y="0"/>
                  </a:lnTo>
                  <a:lnTo>
                    <a:pt x="86" y="0"/>
                  </a:lnTo>
                  <a:lnTo>
                    <a:pt x="88" y="0"/>
                  </a:lnTo>
                  <a:lnTo>
                    <a:pt x="89" y="0"/>
                  </a:lnTo>
                  <a:lnTo>
                    <a:pt x="91" y="0"/>
                  </a:lnTo>
                  <a:lnTo>
                    <a:pt x="92" y="0"/>
                  </a:lnTo>
                  <a:lnTo>
                    <a:pt x="94" y="0"/>
                  </a:lnTo>
                  <a:lnTo>
                    <a:pt x="95" y="0"/>
                  </a:lnTo>
                  <a:lnTo>
                    <a:pt x="96" y="1"/>
                  </a:lnTo>
                  <a:lnTo>
                    <a:pt x="97" y="1"/>
                  </a:lnTo>
                  <a:lnTo>
                    <a:pt x="98" y="1"/>
                  </a:lnTo>
                  <a:lnTo>
                    <a:pt x="99" y="2"/>
                  </a:lnTo>
                  <a:lnTo>
                    <a:pt x="100" y="2"/>
                  </a:lnTo>
                  <a:lnTo>
                    <a:pt x="101" y="2"/>
                  </a:lnTo>
                  <a:lnTo>
                    <a:pt x="103" y="2"/>
                  </a:lnTo>
                  <a:lnTo>
                    <a:pt x="104" y="3"/>
                  </a:lnTo>
                  <a:lnTo>
                    <a:pt x="105" y="3"/>
                  </a:lnTo>
                  <a:lnTo>
                    <a:pt x="106" y="3"/>
                  </a:lnTo>
                  <a:lnTo>
                    <a:pt x="108" y="4"/>
                  </a:lnTo>
                  <a:lnTo>
                    <a:pt x="109" y="4"/>
                  </a:lnTo>
                  <a:lnTo>
                    <a:pt x="110" y="4"/>
                  </a:lnTo>
                  <a:lnTo>
                    <a:pt x="111" y="5"/>
                  </a:lnTo>
                  <a:lnTo>
                    <a:pt x="112" y="6"/>
                  </a:lnTo>
                  <a:lnTo>
                    <a:pt x="113" y="6"/>
                  </a:lnTo>
                  <a:lnTo>
                    <a:pt x="114" y="6"/>
                  </a:lnTo>
                  <a:lnTo>
                    <a:pt x="115" y="7"/>
                  </a:lnTo>
                  <a:lnTo>
                    <a:pt x="116" y="7"/>
                  </a:lnTo>
                  <a:lnTo>
                    <a:pt x="117" y="7"/>
                  </a:lnTo>
                  <a:lnTo>
                    <a:pt x="118" y="7"/>
                  </a:lnTo>
                  <a:lnTo>
                    <a:pt x="118" y="8"/>
                  </a:lnTo>
                  <a:lnTo>
                    <a:pt x="119" y="9"/>
                  </a:lnTo>
                  <a:lnTo>
                    <a:pt x="120" y="9"/>
                  </a:lnTo>
                  <a:lnTo>
                    <a:pt x="121" y="10"/>
                  </a:lnTo>
                  <a:lnTo>
                    <a:pt x="121" y="11"/>
                  </a:lnTo>
                  <a:lnTo>
                    <a:pt x="122" y="11"/>
                  </a:lnTo>
                  <a:lnTo>
                    <a:pt x="122" y="12"/>
                  </a:lnTo>
                  <a:lnTo>
                    <a:pt x="123" y="13"/>
                  </a:lnTo>
                  <a:lnTo>
                    <a:pt x="124" y="14"/>
                  </a:lnTo>
                  <a:lnTo>
                    <a:pt x="125" y="15"/>
                  </a:lnTo>
                  <a:lnTo>
                    <a:pt x="126" y="16"/>
                  </a:lnTo>
                  <a:lnTo>
                    <a:pt x="126" y="17"/>
                  </a:lnTo>
                  <a:lnTo>
                    <a:pt x="126" y="18"/>
                  </a:lnTo>
                  <a:lnTo>
                    <a:pt x="127" y="19"/>
                  </a:lnTo>
                  <a:lnTo>
                    <a:pt x="127" y="20"/>
                  </a:lnTo>
                  <a:lnTo>
                    <a:pt x="127" y="21"/>
                  </a:lnTo>
                  <a:lnTo>
                    <a:pt x="128" y="22"/>
                  </a:lnTo>
                  <a:lnTo>
                    <a:pt x="128" y="23"/>
                  </a:lnTo>
                  <a:lnTo>
                    <a:pt x="128" y="24"/>
                  </a:lnTo>
                  <a:lnTo>
                    <a:pt x="129" y="25"/>
                  </a:lnTo>
                  <a:lnTo>
                    <a:pt x="129" y="27"/>
                  </a:lnTo>
                  <a:lnTo>
                    <a:pt x="129" y="28"/>
                  </a:lnTo>
                  <a:lnTo>
                    <a:pt x="129" y="29"/>
                  </a:lnTo>
                  <a:lnTo>
                    <a:pt x="129" y="30"/>
                  </a:lnTo>
                  <a:lnTo>
                    <a:pt x="129" y="31"/>
                  </a:lnTo>
                  <a:lnTo>
                    <a:pt x="129" y="34"/>
                  </a:lnTo>
                  <a:lnTo>
                    <a:pt x="129" y="86"/>
                  </a:lnTo>
                </a:path>
              </a:pathLst>
            </a:custGeom>
            <a:solidFill>
              <a:srgbClr val="0000FF"/>
            </a:solidFill>
            <a:ln w="12700" cap="rnd">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31764" name="Freeform 13"/>
            <p:cNvSpPr>
              <a:spLocks/>
            </p:cNvSpPr>
            <p:nvPr/>
          </p:nvSpPr>
          <p:spPr bwMode="auto">
            <a:xfrm>
              <a:off x="2572" y="2294"/>
              <a:ext cx="136" cy="103"/>
            </a:xfrm>
            <a:custGeom>
              <a:avLst/>
              <a:gdLst>
                <a:gd name="T0" fmla="*/ 140 w 133"/>
                <a:gd name="T1" fmla="*/ 120 h 89"/>
                <a:gd name="T2" fmla="*/ 134 w 133"/>
                <a:gd name="T3" fmla="*/ 130 h 89"/>
                <a:gd name="T4" fmla="*/ 129 w 133"/>
                <a:gd name="T5" fmla="*/ 139 h 89"/>
                <a:gd name="T6" fmla="*/ 118 w 133"/>
                <a:gd name="T7" fmla="*/ 146 h 89"/>
                <a:gd name="T8" fmla="*/ 108 w 133"/>
                <a:gd name="T9" fmla="*/ 150 h 89"/>
                <a:gd name="T10" fmla="*/ 98 w 133"/>
                <a:gd name="T11" fmla="*/ 156 h 89"/>
                <a:gd name="T12" fmla="*/ 86 w 133"/>
                <a:gd name="T13" fmla="*/ 159 h 89"/>
                <a:gd name="T14" fmla="*/ 75 w 133"/>
                <a:gd name="T15" fmla="*/ 159 h 89"/>
                <a:gd name="T16" fmla="*/ 58 w 133"/>
                <a:gd name="T17" fmla="*/ 159 h 89"/>
                <a:gd name="T18" fmla="*/ 47 w 133"/>
                <a:gd name="T19" fmla="*/ 155 h 89"/>
                <a:gd name="T20" fmla="*/ 37 w 133"/>
                <a:gd name="T21" fmla="*/ 150 h 89"/>
                <a:gd name="T22" fmla="*/ 30 w 133"/>
                <a:gd name="T23" fmla="*/ 146 h 89"/>
                <a:gd name="T24" fmla="*/ 19 w 133"/>
                <a:gd name="T25" fmla="*/ 138 h 89"/>
                <a:gd name="T26" fmla="*/ 14 w 133"/>
                <a:gd name="T27" fmla="*/ 134 h 89"/>
                <a:gd name="T28" fmla="*/ 9 w 133"/>
                <a:gd name="T29" fmla="*/ 122 h 89"/>
                <a:gd name="T30" fmla="*/ 6 w 133"/>
                <a:gd name="T31" fmla="*/ 116 h 89"/>
                <a:gd name="T32" fmla="*/ 3 w 133"/>
                <a:gd name="T33" fmla="*/ 104 h 89"/>
                <a:gd name="T34" fmla="*/ 1 w 133"/>
                <a:gd name="T35" fmla="*/ 91 h 89"/>
                <a:gd name="T36" fmla="*/ 0 w 133"/>
                <a:gd name="T37" fmla="*/ 80 h 89"/>
                <a:gd name="T38" fmla="*/ 1 w 133"/>
                <a:gd name="T39" fmla="*/ 66 h 89"/>
                <a:gd name="T40" fmla="*/ 4 w 133"/>
                <a:gd name="T41" fmla="*/ 50 h 89"/>
                <a:gd name="T42" fmla="*/ 8 w 133"/>
                <a:gd name="T43" fmla="*/ 39 h 89"/>
                <a:gd name="T44" fmla="*/ 13 w 133"/>
                <a:gd name="T45" fmla="*/ 29 h 89"/>
                <a:gd name="T46" fmla="*/ 18 w 133"/>
                <a:gd name="T47" fmla="*/ 22 h 89"/>
                <a:gd name="T48" fmla="*/ 29 w 133"/>
                <a:gd name="T49" fmla="*/ 14 h 89"/>
                <a:gd name="T50" fmla="*/ 37 w 133"/>
                <a:gd name="T51" fmla="*/ 9 h 89"/>
                <a:gd name="T52" fmla="*/ 46 w 133"/>
                <a:gd name="T53" fmla="*/ 2 h 89"/>
                <a:gd name="T54" fmla="*/ 56 w 133"/>
                <a:gd name="T55" fmla="*/ 0 h 89"/>
                <a:gd name="T56" fmla="*/ 64 w 133"/>
                <a:gd name="T57" fmla="*/ 0 h 89"/>
                <a:gd name="T58" fmla="*/ 79 w 133"/>
                <a:gd name="T59" fmla="*/ 0 h 89"/>
                <a:gd name="T60" fmla="*/ 89 w 133"/>
                <a:gd name="T61" fmla="*/ 1 h 89"/>
                <a:gd name="T62" fmla="*/ 100 w 133"/>
                <a:gd name="T63" fmla="*/ 3 h 89"/>
                <a:gd name="T64" fmla="*/ 108 w 133"/>
                <a:gd name="T65" fmla="*/ 9 h 89"/>
                <a:gd name="T66" fmla="*/ 120 w 133"/>
                <a:gd name="T67" fmla="*/ 14 h 89"/>
                <a:gd name="T68" fmla="*/ 128 w 133"/>
                <a:gd name="T69" fmla="*/ 23 h 89"/>
                <a:gd name="T70" fmla="*/ 134 w 133"/>
                <a:gd name="T71" fmla="*/ 34 h 89"/>
                <a:gd name="T72" fmla="*/ 138 w 133"/>
                <a:gd name="T73" fmla="*/ 43 h 89"/>
                <a:gd name="T74" fmla="*/ 141 w 133"/>
                <a:gd name="T75" fmla="*/ 54 h 89"/>
                <a:gd name="T76" fmla="*/ 144 w 133"/>
                <a:gd name="T77" fmla="*/ 71 h 89"/>
                <a:gd name="T78" fmla="*/ 144 w 133"/>
                <a:gd name="T79" fmla="*/ 88 h 89"/>
                <a:gd name="T80" fmla="*/ 44 w 133"/>
                <a:gd name="T81" fmla="*/ 101 h 89"/>
                <a:gd name="T82" fmla="*/ 47 w 133"/>
                <a:gd name="T83" fmla="*/ 111 h 89"/>
                <a:gd name="T84" fmla="*/ 52 w 133"/>
                <a:gd name="T85" fmla="*/ 118 h 89"/>
                <a:gd name="T86" fmla="*/ 59 w 133"/>
                <a:gd name="T87" fmla="*/ 125 h 89"/>
                <a:gd name="T88" fmla="*/ 67 w 133"/>
                <a:gd name="T89" fmla="*/ 127 h 89"/>
                <a:gd name="T90" fmla="*/ 79 w 133"/>
                <a:gd name="T91" fmla="*/ 127 h 89"/>
                <a:gd name="T92" fmla="*/ 86 w 133"/>
                <a:gd name="T93" fmla="*/ 126 h 89"/>
                <a:gd name="T94" fmla="*/ 91 w 133"/>
                <a:gd name="T95" fmla="*/ 122 h 89"/>
                <a:gd name="T96" fmla="*/ 97 w 133"/>
                <a:gd name="T97" fmla="*/ 117 h 89"/>
                <a:gd name="T98" fmla="*/ 101 w 133"/>
                <a:gd name="T99" fmla="*/ 110 h 89"/>
                <a:gd name="T100" fmla="*/ 103 w 133"/>
                <a:gd name="T101" fmla="*/ 58 h 89"/>
                <a:gd name="T102" fmla="*/ 100 w 133"/>
                <a:gd name="T103" fmla="*/ 49 h 89"/>
                <a:gd name="T104" fmla="*/ 95 w 133"/>
                <a:gd name="T105" fmla="*/ 39 h 89"/>
                <a:gd name="T106" fmla="*/ 87 w 133"/>
                <a:gd name="T107" fmla="*/ 34 h 89"/>
                <a:gd name="T108" fmla="*/ 80 w 133"/>
                <a:gd name="T109" fmla="*/ 31 h 89"/>
                <a:gd name="T110" fmla="*/ 65 w 133"/>
                <a:gd name="T111" fmla="*/ 31 h 89"/>
                <a:gd name="T112" fmla="*/ 59 w 133"/>
                <a:gd name="T113" fmla="*/ 34 h 89"/>
                <a:gd name="T114" fmla="*/ 52 w 133"/>
                <a:gd name="T115" fmla="*/ 39 h 89"/>
                <a:gd name="T116" fmla="*/ 47 w 133"/>
                <a:gd name="T117" fmla="*/ 47 h 89"/>
                <a:gd name="T118" fmla="*/ 44 w 133"/>
                <a:gd name="T119" fmla="*/ 58 h 89"/>
                <a:gd name="T120" fmla="*/ 101 w 133"/>
                <a:gd name="T121" fmla="*/ 108 h 8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33"/>
                <a:gd name="T184" fmla="*/ 0 h 89"/>
                <a:gd name="T185" fmla="*/ 133 w 133"/>
                <a:gd name="T186" fmla="*/ 89 h 89"/>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33" h="89">
                  <a:moveTo>
                    <a:pt x="93" y="60"/>
                  </a:moveTo>
                  <a:lnTo>
                    <a:pt x="130" y="64"/>
                  </a:lnTo>
                  <a:lnTo>
                    <a:pt x="130" y="65"/>
                  </a:lnTo>
                  <a:lnTo>
                    <a:pt x="129" y="65"/>
                  </a:lnTo>
                  <a:lnTo>
                    <a:pt x="129" y="66"/>
                  </a:lnTo>
                  <a:lnTo>
                    <a:pt x="128" y="66"/>
                  </a:lnTo>
                  <a:lnTo>
                    <a:pt x="128" y="67"/>
                  </a:lnTo>
                  <a:lnTo>
                    <a:pt x="127" y="68"/>
                  </a:lnTo>
                  <a:lnTo>
                    <a:pt x="126" y="69"/>
                  </a:lnTo>
                  <a:lnTo>
                    <a:pt x="125" y="70"/>
                  </a:lnTo>
                  <a:lnTo>
                    <a:pt x="125" y="71"/>
                  </a:lnTo>
                  <a:lnTo>
                    <a:pt x="124" y="71"/>
                  </a:lnTo>
                  <a:lnTo>
                    <a:pt x="123" y="72"/>
                  </a:lnTo>
                  <a:lnTo>
                    <a:pt x="122" y="73"/>
                  </a:lnTo>
                  <a:lnTo>
                    <a:pt x="121" y="74"/>
                  </a:lnTo>
                  <a:lnTo>
                    <a:pt x="121" y="75"/>
                  </a:lnTo>
                  <a:lnTo>
                    <a:pt x="120" y="76"/>
                  </a:lnTo>
                  <a:lnTo>
                    <a:pt x="119" y="76"/>
                  </a:lnTo>
                  <a:lnTo>
                    <a:pt x="119" y="77"/>
                  </a:lnTo>
                  <a:lnTo>
                    <a:pt x="117" y="77"/>
                  </a:lnTo>
                  <a:lnTo>
                    <a:pt x="117" y="78"/>
                  </a:lnTo>
                  <a:lnTo>
                    <a:pt x="116" y="79"/>
                  </a:lnTo>
                  <a:lnTo>
                    <a:pt x="115" y="79"/>
                  </a:lnTo>
                  <a:lnTo>
                    <a:pt x="114" y="79"/>
                  </a:lnTo>
                  <a:lnTo>
                    <a:pt x="113" y="80"/>
                  </a:lnTo>
                  <a:lnTo>
                    <a:pt x="111" y="81"/>
                  </a:lnTo>
                  <a:lnTo>
                    <a:pt x="110" y="81"/>
                  </a:lnTo>
                  <a:lnTo>
                    <a:pt x="108" y="81"/>
                  </a:lnTo>
                  <a:lnTo>
                    <a:pt x="108" y="82"/>
                  </a:lnTo>
                  <a:lnTo>
                    <a:pt x="107" y="82"/>
                  </a:lnTo>
                  <a:lnTo>
                    <a:pt x="106" y="83"/>
                  </a:lnTo>
                  <a:lnTo>
                    <a:pt x="103" y="83"/>
                  </a:lnTo>
                  <a:lnTo>
                    <a:pt x="102" y="84"/>
                  </a:lnTo>
                  <a:lnTo>
                    <a:pt x="101" y="84"/>
                  </a:lnTo>
                  <a:lnTo>
                    <a:pt x="100" y="84"/>
                  </a:lnTo>
                  <a:lnTo>
                    <a:pt x="99" y="85"/>
                  </a:lnTo>
                  <a:lnTo>
                    <a:pt x="97" y="85"/>
                  </a:lnTo>
                  <a:lnTo>
                    <a:pt x="96" y="86"/>
                  </a:lnTo>
                  <a:lnTo>
                    <a:pt x="95" y="86"/>
                  </a:lnTo>
                  <a:lnTo>
                    <a:pt x="93" y="86"/>
                  </a:lnTo>
                  <a:lnTo>
                    <a:pt x="92" y="87"/>
                  </a:lnTo>
                  <a:lnTo>
                    <a:pt x="90" y="87"/>
                  </a:lnTo>
                  <a:lnTo>
                    <a:pt x="88" y="87"/>
                  </a:lnTo>
                  <a:lnTo>
                    <a:pt x="87" y="87"/>
                  </a:lnTo>
                  <a:lnTo>
                    <a:pt x="85" y="87"/>
                  </a:lnTo>
                  <a:lnTo>
                    <a:pt x="84" y="88"/>
                  </a:lnTo>
                  <a:lnTo>
                    <a:pt x="82" y="88"/>
                  </a:lnTo>
                  <a:lnTo>
                    <a:pt x="80" y="88"/>
                  </a:lnTo>
                  <a:lnTo>
                    <a:pt x="78" y="88"/>
                  </a:lnTo>
                  <a:lnTo>
                    <a:pt x="77" y="88"/>
                  </a:lnTo>
                  <a:lnTo>
                    <a:pt x="75" y="88"/>
                  </a:lnTo>
                  <a:lnTo>
                    <a:pt x="73" y="88"/>
                  </a:lnTo>
                  <a:lnTo>
                    <a:pt x="72" y="88"/>
                  </a:lnTo>
                  <a:lnTo>
                    <a:pt x="69" y="88"/>
                  </a:lnTo>
                  <a:lnTo>
                    <a:pt x="68" y="88"/>
                  </a:lnTo>
                  <a:lnTo>
                    <a:pt x="67" y="88"/>
                  </a:lnTo>
                  <a:lnTo>
                    <a:pt x="64" y="88"/>
                  </a:lnTo>
                  <a:lnTo>
                    <a:pt x="62" y="88"/>
                  </a:lnTo>
                  <a:lnTo>
                    <a:pt x="61" y="88"/>
                  </a:lnTo>
                  <a:lnTo>
                    <a:pt x="60" y="88"/>
                  </a:lnTo>
                  <a:lnTo>
                    <a:pt x="57" y="88"/>
                  </a:lnTo>
                  <a:lnTo>
                    <a:pt x="55" y="88"/>
                  </a:lnTo>
                  <a:lnTo>
                    <a:pt x="54" y="88"/>
                  </a:lnTo>
                  <a:lnTo>
                    <a:pt x="52" y="87"/>
                  </a:lnTo>
                  <a:lnTo>
                    <a:pt x="50" y="87"/>
                  </a:lnTo>
                  <a:lnTo>
                    <a:pt x="49" y="87"/>
                  </a:lnTo>
                  <a:lnTo>
                    <a:pt x="48" y="87"/>
                  </a:lnTo>
                  <a:lnTo>
                    <a:pt x="46" y="87"/>
                  </a:lnTo>
                  <a:lnTo>
                    <a:pt x="44" y="86"/>
                  </a:lnTo>
                  <a:lnTo>
                    <a:pt x="43" y="86"/>
                  </a:lnTo>
                  <a:lnTo>
                    <a:pt x="42" y="86"/>
                  </a:lnTo>
                  <a:lnTo>
                    <a:pt x="40" y="86"/>
                  </a:lnTo>
                  <a:lnTo>
                    <a:pt x="38" y="85"/>
                  </a:lnTo>
                  <a:lnTo>
                    <a:pt x="37" y="85"/>
                  </a:lnTo>
                  <a:lnTo>
                    <a:pt x="36" y="84"/>
                  </a:lnTo>
                  <a:lnTo>
                    <a:pt x="35" y="84"/>
                  </a:lnTo>
                  <a:lnTo>
                    <a:pt x="33" y="84"/>
                  </a:lnTo>
                  <a:lnTo>
                    <a:pt x="33" y="83"/>
                  </a:lnTo>
                  <a:lnTo>
                    <a:pt x="32" y="83"/>
                  </a:lnTo>
                  <a:lnTo>
                    <a:pt x="30" y="82"/>
                  </a:lnTo>
                  <a:lnTo>
                    <a:pt x="29" y="82"/>
                  </a:lnTo>
                  <a:lnTo>
                    <a:pt x="28" y="82"/>
                  </a:lnTo>
                  <a:lnTo>
                    <a:pt x="28" y="81"/>
                  </a:lnTo>
                  <a:lnTo>
                    <a:pt x="26" y="81"/>
                  </a:lnTo>
                  <a:lnTo>
                    <a:pt x="24" y="81"/>
                  </a:lnTo>
                  <a:lnTo>
                    <a:pt x="24" y="80"/>
                  </a:lnTo>
                  <a:lnTo>
                    <a:pt x="23" y="80"/>
                  </a:lnTo>
                  <a:lnTo>
                    <a:pt x="21" y="79"/>
                  </a:lnTo>
                  <a:lnTo>
                    <a:pt x="20" y="79"/>
                  </a:lnTo>
                  <a:lnTo>
                    <a:pt x="20" y="78"/>
                  </a:lnTo>
                  <a:lnTo>
                    <a:pt x="19" y="77"/>
                  </a:lnTo>
                  <a:lnTo>
                    <a:pt x="17" y="77"/>
                  </a:lnTo>
                  <a:lnTo>
                    <a:pt x="17" y="76"/>
                  </a:lnTo>
                  <a:lnTo>
                    <a:pt x="16" y="76"/>
                  </a:lnTo>
                  <a:lnTo>
                    <a:pt x="16" y="75"/>
                  </a:lnTo>
                  <a:lnTo>
                    <a:pt x="15" y="75"/>
                  </a:lnTo>
                  <a:lnTo>
                    <a:pt x="14" y="75"/>
                  </a:lnTo>
                  <a:lnTo>
                    <a:pt x="14" y="74"/>
                  </a:lnTo>
                  <a:lnTo>
                    <a:pt x="13" y="73"/>
                  </a:lnTo>
                  <a:lnTo>
                    <a:pt x="12" y="72"/>
                  </a:lnTo>
                  <a:lnTo>
                    <a:pt x="11" y="72"/>
                  </a:lnTo>
                  <a:lnTo>
                    <a:pt x="11" y="71"/>
                  </a:lnTo>
                  <a:lnTo>
                    <a:pt x="11" y="70"/>
                  </a:lnTo>
                  <a:lnTo>
                    <a:pt x="10" y="69"/>
                  </a:lnTo>
                  <a:lnTo>
                    <a:pt x="9" y="68"/>
                  </a:lnTo>
                  <a:lnTo>
                    <a:pt x="9" y="67"/>
                  </a:lnTo>
                  <a:lnTo>
                    <a:pt x="8" y="67"/>
                  </a:lnTo>
                  <a:lnTo>
                    <a:pt x="8" y="66"/>
                  </a:lnTo>
                  <a:lnTo>
                    <a:pt x="7" y="66"/>
                  </a:lnTo>
                  <a:lnTo>
                    <a:pt x="6" y="66"/>
                  </a:lnTo>
                  <a:lnTo>
                    <a:pt x="6" y="65"/>
                  </a:lnTo>
                  <a:lnTo>
                    <a:pt x="6" y="64"/>
                  </a:lnTo>
                  <a:lnTo>
                    <a:pt x="5" y="64"/>
                  </a:lnTo>
                  <a:lnTo>
                    <a:pt x="5" y="63"/>
                  </a:lnTo>
                  <a:lnTo>
                    <a:pt x="4" y="62"/>
                  </a:lnTo>
                  <a:lnTo>
                    <a:pt x="4" y="61"/>
                  </a:lnTo>
                  <a:lnTo>
                    <a:pt x="4" y="60"/>
                  </a:lnTo>
                  <a:lnTo>
                    <a:pt x="3" y="59"/>
                  </a:lnTo>
                  <a:lnTo>
                    <a:pt x="3" y="58"/>
                  </a:lnTo>
                  <a:lnTo>
                    <a:pt x="2" y="57"/>
                  </a:lnTo>
                  <a:lnTo>
                    <a:pt x="2" y="56"/>
                  </a:lnTo>
                  <a:lnTo>
                    <a:pt x="2" y="55"/>
                  </a:lnTo>
                  <a:lnTo>
                    <a:pt x="1" y="54"/>
                  </a:lnTo>
                  <a:lnTo>
                    <a:pt x="1" y="53"/>
                  </a:lnTo>
                  <a:lnTo>
                    <a:pt x="1" y="52"/>
                  </a:lnTo>
                  <a:lnTo>
                    <a:pt x="1" y="51"/>
                  </a:lnTo>
                  <a:lnTo>
                    <a:pt x="1" y="50"/>
                  </a:lnTo>
                  <a:lnTo>
                    <a:pt x="1" y="49"/>
                  </a:lnTo>
                  <a:lnTo>
                    <a:pt x="0" y="49"/>
                  </a:lnTo>
                  <a:lnTo>
                    <a:pt x="0" y="48"/>
                  </a:lnTo>
                  <a:lnTo>
                    <a:pt x="0" y="47"/>
                  </a:lnTo>
                  <a:lnTo>
                    <a:pt x="0" y="46"/>
                  </a:lnTo>
                  <a:lnTo>
                    <a:pt x="0" y="45"/>
                  </a:lnTo>
                  <a:lnTo>
                    <a:pt x="0" y="44"/>
                  </a:lnTo>
                  <a:lnTo>
                    <a:pt x="0" y="42"/>
                  </a:lnTo>
                  <a:lnTo>
                    <a:pt x="0" y="41"/>
                  </a:lnTo>
                  <a:lnTo>
                    <a:pt x="1" y="39"/>
                  </a:lnTo>
                  <a:lnTo>
                    <a:pt x="1" y="38"/>
                  </a:lnTo>
                  <a:lnTo>
                    <a:pt x="1" y="37"/>
                  </a:lnTo>
                  <a:lnTo>
                    <a:pt x="1" y="36"/>
                  </a:lnTo>
                  <a:lnTo>
                    <a:pt x="1" y="35"/>
                  </a:lnTo>
                  <a:lnTo>
                    <a:pt x="2" y="34"/>
                  </a:lnTo>
                  <a:lnTo>
                    <a:pt x="2" y="33"/>
                  </a:lnTo>
                  <a:lnTo>
                    <a:pt x="2" y="31"/>
                  </a:lnTo>
                  <a:lnTo>
                    <a:pt x="3" y="30"/>
                  </a:lnTo>
                  <a:lnTo>
                    <a:pt x="4" y="29"/>
                  </a:lnTo>
                  <a:lnTo>
                    <a:pt x="4" y="28"/>
                  </a:lnTo>
                  <a:lnTo>
                    <a:pt x="5" y="27"/>
                  </a:lnTo>
                  <a:lnTo>
                    <a:pt x="5" y="26"/>
                  </a:lnTo>
                  <a:lnTo>
                    <a:pt x="5" y="25"/>
                  </a:lnTo>
                  <a:lnTo>
                    <a:pt x="6" y="25"/>
                  </a:lnTo>
                  <a:lnTo>
                    <a:pt x="6" y="24"/>
                  </a:lnTo>
                  <a:lnTo>
                    <a:pt x="7" y="22"/>
                  </a:lnTo>
                  <a:lnTo>
                    <a:pt x="8" y="22"/>
                  </a:lnTo>
                  <a:lnTo>
                    <a:pt x="9" y="22"/>
                  </a:lnTo>
                  <a:lnTo>
                    <a:pt x="9" y="21"/>
                  </a:lnTo>
                  <a:lnTo>
                    <a:pt x="10" y="19"/>
                  </a:lnTo>
                  <a:lnTo>
                    <a:pt x="11" y="18"/>
                  </a:lnTo>
                  <a:lnTo>
                    <a:pt x="12" y="17"/>
                  </a:lnTo>
                  <a:lnTo>
                    <a:pt x="12" y="16"/>
                  </a:lnTo>
                  <a:lnTo>
                    <a:pt x="13" y="16"/>
                  </a:lnTo>
                  <a:lnTo>
                    <a:pt x="14" y="15"/>
                  </a:lnTo>
                  <a:lnTo>
                    <a:pt x="14" y="14"/>
                  </a:lnTo>
                  <a:lnTo>
                    <a:pt x="15" y="14"/>
                  </a:lnTo>
                  <a:lnTo>
                    <a:pt x="16" y="13"/>
                  </a:lnTo>
                  <a:lnTo>
                    <a:pt x="17" y="13"/>
                  </a:lnTo>
                  <a:lnTo>
                    <a:pt x="17" y="12"/>
                  </a:lnTo>
                  <a:lnTo>
                    <a:pt x="18" y="12"/>
                  </a:lnTo>
                  <a:lnTo>
                    <a:pt x="18" y="11"/>
                  </a:lnTo>
                  <a:lnTo>
                    <a:pt x="20" y="11"/>
                  </a:lnTo>
                  <a:lnTo>
                    <a:pt x="21" y="10"/>
                  </a:lnTo>
                  <a:lnTo>
                    <a:pt x="22" y="9"/>
                  </a:lnTo>
                  <a:lnTo>
                    <a:pt x="23" y="9"/>
                  </a:lnTo>
                  <a:lnTo>
                    <a:pt x="24" y="9"/>
                  </a:lnTo>
                  <a:lnTo>
                    <a:pt x="25" y="8"/>
                  </a:lnTo>
                  <a:lnTo>
                    <a:pt x="26" y="7"/>
                  </a:lnTo>
                  <a:lnTo>
                    <a:pt x="27" y="7"/>
                  </a:lnTo>
                  <a:lnTo>
                    <a:pt x="28" y="7"/>
                  </a:lnTo>
                  <a:lnTo>
                    <a:pt x="29" y="7"/>
                  </a:lnTo>
                  <a:lnTo>
                    <a:pt x="30" y="6"/>
                  </a:lnTo>
                  <a:lnTo>
                    <a:pt x="32" y="6"/>
                  </a:lnTo>
                  <a:lnTo>
                    <a:pt x="33" y="5"/>
                  </a:lnTo>
                  <a:lnTo>
                    <a:pt x="35" y="4"/>
                  </a:lnTo>
                  <a:lnTo>
                    <a:pt x="36" y="4"/>
                  </a:lnTo>
                  <a:lnTo>
                    <a:pt x="38" y="3"/>
                  </a:lnTo>
                  <a:lnTo>
                    <a:pt x="39" y="3"/>
                  </a:lnTo>
                  <a:lnTo>
                    <a:pt x="41" y="3"/>
                  </a:lnTo>
                  <a:lnTo>
                    <a:pt x="41" y="2"/>
                  </a:lnTo>
                  <a:lnTo>
                    <a:pt x="42" y="2"/>
                  </a:lnTo>
                  <a:lnTo>
                    <a:pt x="44" y="2"/>
                  </a:lnTo>
                  <a:lnTo>
                    <a:pt x="45" y="2"/>
                  </a:lnTo>
                  <a:lnTo>
                    <a:pt x="47" y="1"/>
                  </a:lnTo>
                  <a:lnTo>
                    <a:pt x="48" y="1"/>
                  </a:lnTo>
                  <a:lnTo>
                    <a:pt x="49" y="1"/>
                  </a:lnTo>
                  <a:lnTo>
                    <a:pt x="50" y="1"/>
                  </a:lnTo>
                  <a:lnTo>
                    <a:pt x="52" y="0"/>
                  </a:lnTo>
                  <a:lnTo>
                    <a:pt x="53" y="0"/>
                  </a:lnTo>
                  <a:lnTo>
                    <a:pt x="54" y="0"/>
                  </a:lnTo>
                  <a:lnTo>
                    <a:pt x="55" y="0"/>
                  </a:lnTo>
                  <a:lnTo>
                    <a:pt x="56" y="0"/>
                  </a:lnTo>
                  <a:lnTo>
                    <a:pt x="58" y="0"/>
                  </a:lnTo>
                  <a:lnTo>
                    <a:pt x="59" y="0"/>
                  </a:lnTo>
                  <a:lnTo>
                    <a:pt x="60" y="0"/>
                  </a:lnTo>
                  <a:lnTo>
                    <a:pt x="61" y="0"/>
                  </a:lnTo>
                  <a:lnTo>
                    <a:pt x="63" y="0"/>
                  </a:lnTo>
                  <a:lnTo>
                    <a:pt x="64" y="0"/>
                  </a:lnTo>
                  <a:lnTo>
                    <a:pt x="65" y="0"/>
                  </a:lnTo>
                  <a:lnTo>
                    <a:pt x="67" y="0"/>
                  </a:lnTo>
                  <a:lnTo>
                    <a:pt x="69" y="0"/>
                  </a:lnTo>
                  <a:lnTo>
                    <a:pt x="71" y="0"/>
                  </a:lnTo>
                  <a:lnTo>
                    <a:pt x="72" y="0"/>
                  </a:lnTo>
                  <a:lnTo>
                    <a:pt x="73" y="0"/>
                  </a:lnTo>
                  <a:lnTo>
                    <a:pt x="75" y="0"/>
                  </a:lnTo>
                  <a:lnTo>
                    <a:pt x="77" y="0"/>
                  </a:lnTo>
                  <a:lnTo>
                    <a:pt x="78" y="0"/>
                  </a:lnTo>
                  <a:lnTo>
                    <a:pt x="80" y="0"/>
                  </a:lnTo>
                  <a:lnTo>
                    <a:pt x="81" y="1"/>
                  </a:lnTo>
                  <a:lnTo>
                    <a:pt x="83" y="1"/>
                  </a:lnTo>
                  <a:lnTo>
                    <a:pt x="84" y="1"/>
                  </a:lnTo>
                  <a:lnTo>
                    <a:pt x="85" y="1"/>
                  </a:lnTo>
                  <a:lnTo>
                    <a:pt x="87" y="2"/>
                  </a:lnTo>
                  <a:lnTo>
                    <a:pt x="89" y="2"/>
                  </a:lnTo>
                  <a:lnTo>
                    <a:pt x="90" y="2"/>
                  </a:lnTo>
                  <a:lnTo>
                    <a:pt x="92" y="3"/>
                  </a:lnTo>
                  <a:lnTo>
                    <a:pt x="93" y="3"/>
                  </a:lnTo>
                  <a:lnTo>
                    <a:pt x="95" y="3"/>
                  </a:lnTo>
                  <a:lnTo>
                    <a:pt x="96" y="4"/>
                  </a:lnTo>
                  <a:lnTo>
                    <a:pt x="97" y="4"/>
                  </a:lnTo>
                  <a:lnTo>
                    <a:pt x="99" y="4"/>
                  </a:lnTo>
                  <a:lnTo>
                    <a:pt x="99" y="5"/>
                  </a:lnTo>
                  <a:lnTo>
                    <a:pt x="100" y="5"/>
                  </a:lnTo>
                  <a:lnTo>
                    <a:pt x="100" y="6"/>
                  </a:lnTo>
                  <a:lnTo>
                    <a:pt x="102" y="6"/>
                  </a:lnTo>
                  <a:lnTo>
                    <a:pt x="103" y="7"/>
                  </a:lnTo>
                  <a:lnTo>
                    <a:pt x="105" y="7"/>
                  </a:lnTo>
                  <a:lnTo>
                    <a:pt x="106" y="7"/>
                  </a:lnTo>
                  <a:lnTo>
                    <a:pt x="108" y="7"/>
                  </a:lnTo>
                  <a:lnTo>
                    <a:pt x="109" y="8"/>
                  </a:lnTo>
                  <a:lnTo>
                    <a:pt x="110" y="9"/>
                  </a:lnTo>
                  <a:lnTo>
                    <a:pt x="111" y="10"/>
                  </a:lnTo>
                  <a:lnTo>
                    <a:pt x="112" y="10"/>
                  </a:lnTo>
                  <a:lnTo>
                    <a:pt x="113" y="10"/>
                  </a:lnTo>
                  <a:lnTo>
                    <a:pt x="114" y="11"/>
                  </a:lnTo>
                  <a:lnTo>
                    <a:pt x="115" y="12"/>
                  </a:lnTo>
                  <a:lnTo>
                    <a:pt x="116" y="13"/>
                  </a:lnTo>
                  <a:lnTo>
                    <a:pt x="117" y="14"/>
                  </a:lnTo>
                  <a:lnTo>
                    <a:pt x="118" y="14"/>
                  </a:lnTo>
                  <a:lnTo>
                    <a:pt x="119" y="15"/>
                  </a:lnTo>
                  <a:lnTo>
                    <a:pt x="120" y="15"/>
                  </a:lnTo>
                  <a:lnTo>
                    <a:pt x="121" y="17"/>
                  </a:lnTo>
                  <a:lnTo>
                    <a:pt x="121" y="18"/>
                  </a:lnTo>
                  <a:lnTo>
                    <a:pt x="122" y="19"/>
                  </a:lnTo>
                  <a:lnTo>
                    <a:pt x="123" y="19"/>
                  </a:lnTo>
                  <a:lnTo>
                    <a:pt x="123" y="21"/>
                  </a:lnTo>
                  <a:lnTo>
                    <a:pt x="124" y="21"/>
                  </a:lnTo>
                  <a:lnTo>
                    <a:pt x="124" y="22"/>
                  </a:lnTo>
                  <a:lnTo>
                    <a:pt x="125" y="22"/>
                  </a:lnTo>
                  <a:lnTo>
                    <a:pt x="126" y="23"/>
                  </a:lnTo>
                  <a:lnTo>
                    <a:pt x="126" y="24"/>
                  </a:lnTo>
                  <a:lnTo>
                    <a:pt x="127" y="25"/>
                  </a:lnTo>
                  <a:lnTo>
                    <a:pt x="127" y="26"/>
                  </a:lnTo>
                  <a:lnTo>
                    <a:pt x="128" y="27"/>
                  </a:lnTo>
                  <a:lnTo>
                    <a:pt x="128" y="28"/>
                  </a:lnTo>
                  <a:lnTo>
                    <a:pt x="128" y="29"/>
                  </a:lnTo>
                  <a:lnTo>
                    <a:pt x="129" y="29"/>
                  </a:lnTo>
                  <a:lnTo>
                    <a:pt x="129" y="30"/>
                  </a:lnTo>
                  <a:lnTo>
                    <a:pt x="130" y="32"/>
                  </a:lnTo>
                  <a:lnTo>
                    <a:pt x="130" y="33"/>
                  </a:lnTo>
                  <a:lnTo>
                    <a:pt x="131" y="35"/>
                  </a:lnTo>
                  <a:lnTo>
                    <a:pt x="131" y="36"/>
                  </a:lnTo>
                  <a:lnTo>
                    <a:pt x="131" y="37"/>
                  </a:lnTo>
                  <a:lnTo>
                    <a:pt x="132" y="38"/>
                  </a:lnTo>
                  <a:lnTo>
                    <a:pt x="132" y="40"/>
                  </a:lnTo>
                  <a:lnTo>
                    <a:pt x="132" y="41"/>
                  </a:lnTo>
                  <a:lnTo>
                    <a:pt x="132" y="42"/>
                  </a:lnTo>
                  <a:lnTo>
                    <a:pt x="132" y="44"/>
                  </a:lnTo>
                  <a:lnTo>
                    <a:pt x="132" y="45"/>
                  </a:lnTo>
                  <a:lnTo>
                    <a:pt x="132" y="46"/>
                  </a:lnTo>
                  <a:lnTo>
                    <a:pt x="132" y="48"/>
                  </a:lnTo>
                  <a:lnTo>
                    <a:pt x="132" y="49"/>
                  </a:lnTo>
                  <a:lnTo>
                    <a:pt x="132" y="51"/>
                  </a:lnTo>
                  <a:lnTo>
                    <a:pt x="39" y="51"/>
                  </a:lnTo>
                  <a:lnTo>
                    <a:pt x="39" y="52"/>
                  </a:lnTo>
                  <a:lnTo>
                    <a:pt x="39" y="54"/>
                  </a:lnTo>
                  <a:lnTo>
                    <a:pt x="39" y="55"/>
                  </a:lnTo>
                  <a:lnTo>
                    <a:pt x="40" y="55"/>
                  </a:lnTo>
                  <a:lnTo>
                    <a:pt x="40" y="56"/>
                  </a:lnTo>
                  <a:lnTo>
                    <a:pt x="40" y="57"/>
                  </a:lnTo>
                  <a:lnTo>
                    <a:pt x="41" y="58"/>
                  </a:lnTo>
                  <a:lnTo>
                    <a:pt x="41" y="59"/>
                  </a:lnTo>
                  <a:lnTo>
                    <a:pt x="41" y="60"/>
                  </a:lnTo>
                  <a:lnTo>
                    <a:pt x="42" y="60"/>
                  </a:lnTo>
                  <a:lnTo>
                    <a:pt x="43" y="61"/>
                  </a:lnTo>
                  <a:lnTo>
                    <a:pt x="43" y="62"/>
                  </a:lnTo>
                  <a:lnTo>
                    <a:pt x="44" y="62"/>
                  </a:lnTo>
                  <a:lnTo>
                    <a:pt x="44" y="63"/>
                  </a:lnTo>
                  <a:lnTo>
                    <a:pt x="44" y="64"/>
                  </a:lnTo>
                  <a:lnTo>
                    <a:pt x="45" y="64"/>
                  </a:lnTo>
                  <a:lnTo>
                    <a:pt x="46" y="65"/>
                  </a:lnTo>
                  <a:lnTo>
                    <a:pt x="47" y="66"/>
                  </a:lnTo>
                  <a:lnTo>
                    <a:pt x="48" y="66"/>
                  </a:lnTo>
                  <a:lnTo>
                    <a:pt x="49" y="66"/>
                  </a:lnTo>
                  <a:lnTo>
                    <a:pt x="50" y="67"/>
                  </a:lnTo>
                  <a:lnTo>
                    <a:pt x="51" y="67"/>
                  </a:lnTo>
                  <a:lnTo>
                    <a:pt x="52" y="67"/>
                  </a:lnTo>
                  <a:lnTo>
                    <a:pt x="53" y="68"/>
                  </a:lnTo>
                  <a:lnTo>
                    <a:pt x="54" y="68"/>
                  </a:lnTo>
                  <a:lnTo>
                    <a:pt x="55" y="69"/>
                  </a:lnTo>
                  <a:lnTo>
                    <a:pt x="56" y="69"/>
                  </a:lnTo>
                  <a:lnTo>
                    <a:pt x="57" y="70"/>
                  </a:lnTo>
                  <a:lnTo>
                    <a:pt x="58" y="70"/>
                  </a:lnTo>
                  <a:lnTo>
                    <a:pt x="59" y="70"/>
                  </a:lnTo>
                  <a:lnTo>
                    <a:pt x="60" y="71"/>
                  </a:lnTo>
                  <a:lnTo>
                    <a:pt x="61" y="71"/>
                  </a:lnTo>
                  <a:lnTo>
                    <a:pt x="63" y="71"/>
                  </a:lnTo>
                  <a:lnTo>
                    <a:pt x="64" y="71"/>
                  </a:lnTo>
                  <a:lnTo>
                    <a:pt x="66" y="71"/>
                  </a:lnTo>
                  <a:lnTo>
                    <a:pt x="67" y="71"/>
                  </a:lnTo>
                  <a:lnTo>
                    <a:pt x="68" y="71"/>
                  </a:lnTo>
                  <a:lnTo>
                    <a:pt x="69" y="71"/>
                  </a:lnTo>
                  <a:lnTo>
                    <a:pt x="70" y="71"/>
                  </a:lnTo>
                  <a:lnTo>
                    <a:pt x="71" y="71"/>
                  </a:lnTo>
                  <a:lnTo>
                    <a:pt x="72" y="71"/>
                  </a:lnTo>
                  <a:lnTo>
                    <a:pt x="73" y="71"/>
                  </a:lnTo>
                  <a:lnTo>
                    <a:pt x="74" y="71"/>
                  </a:lnTo>
                  <a:lnTo>
                    <a:pt x="75" y="71"/>
                  </a:lnTo>
                  <a:lnTo>
                    <a:pt x="76" y="71"/>
                  </a:lnTo>
                  <a:lnTo>
                    <a:pt x="77" y="71"/>
                  </a:lnTo>
                  <a:lnTo>
                    <a:pt x="78" y="70"/>
                  </a:lnTo>
                  <a:lnTo>
                    <a:pt x="79" y="70"/>
                  </a:lnTo>
                  <a:lnTo>
                    <a:pt x="80" y="70"/>
                  </a:lnTo>
                  <a:lnTo>
                    <a:pt x="80" y="69"/>
                  </a:lnTo>
                  <a:lnTo>
                    <a:pt x="81" y="69"/>
                  </a:lnTo>
                  <a:lnTo>
                    <a:pt x="82" y="69"/>
                  </a:lnTo>
                  <a:lnTo>
                    <a:pt x="83" y="69"/>
                  </a:lnTo>
                  <a:lnTo>
                    <a:pt x="83" y="68"/>
                  </a:lnTo>
                  <a:lnTo>
                    <a:pt x="84" y="68"/>
                  </a:lnTo>
                  <a:lnTo>
                    <a:pt x="85" y="68"/>
                  </a:lnTo>
                  <a:lnTo>
                    <a:pt x="86" y="67"/>
                  </a:lnTo>
                  <a:lnTo>
                    <a:pt x="87" y="67"/>
                  </a:lnTo>
                  <a:lnTo>
                    <a:pt x="87" y="66"/>
                  </a:lnTo>
                  <a:lnTo>
                    <a:pt x="88" y="66"/>
                  </a:lnTo>
                  <a:lnTo>
                    <a:pt x="89" y="65"/>
                  </a:lnTo>
                  <a:lnTo>
                    <a:pt x="90" y="65"/>
                  </a:lnTo>
                  <a:lnTo>
                    <a:pt x="90" y="64"/>
                  </a:lnTo>
                  <a:lnTo>
                    <a:pt x="91" y="64"/>
                  </a:lnTo>
                  <a:lnTo>
                    <a:pt x="91" y="63"/>
                  </a:lnTo>
                  <a:lnTo>
                    <a:pt x="92" y="62"/>
                  </a:lnTo>
                  <a:lnTo>
                    <a:pt x="92" y="61"/>
                  </a:lnTo>
                  <a:lnTo>
                    <a:pt x="93" y="61"/>
                  </a:lnTo>
                  <a:lnTo>
                    <a:pt x="93" y="60"/>
                  </a:lnTo>
                  <a:lnTo>
                    <a:pt x="96" y="37"/>
                  </a:lnTo>
                  <a:lnTo>
                    <a:pt x="96" y="36"/>
                  </a:lnTo>
                  <a:lnTo>
                    <a:pt x="95" y="35"/>
                  </a:lnTo>
                  <a:lnTo>
                    <a:pt x="95" y="34"/>
                  </a:lnTo>
                  <a:lnTo>
                    <a:pt x="95" y="33"/>
                  </a:lnTo>
                  <a:lnTo>
                    <a:pt x="95" y="32"/>
                  </a:lnTo>
                  <a:lnTo>
                    <a:pt x="95" y="31"/>
                  </a:lnTo>
                  <a:lnTo>
                    <a:pt x="94" y="30"/>
                  </a:lnTo>
                  <a:lnTo>
                    <a:pt x="94" y="29"/>
                  </a:lnTo>
                  <a:lnTo>
                    <a:pt x="93" y="29"/>
                  </a:lnTo>
                  <a:lnTo>
                    <a:pt x="93" y="28"/>
                  </a:lnTo>
                  <a:lnTo>
                    <a:pt x="93" y="27"/>
                  </a:lnTo>
                  <a:lnTo>
                    <a:pt x="92" y="27"/>
                  </a:lnTo>
                  <a:lnTo>
                    <a:pt x="92" y="26"/>
                  </a:lnTo>
                  <a:lnTo>
                    <a:pt x="91" y="25"/>
                  </a:lnTo>
                  <a:lnTo>
                    <a:pt x="91" y="24"/>
                  </a:lnTo>
                  <a:lnTo>
                    <a:pt x="90" y="24"/>
                  </a:lnTo>
                  <a:lnTo>
                    <a:pt x="89" y="23"/>
                  </a:lnTo>
                  <a:lnTo>
                    <a:pt x="88" y="22"/>
                  </a:lnTo>
                  <a:lnTo>
                    <a:pt x="87" y="22"/>
                  </a:lnTo>
                  <a:lnTo>
                    <a:pt x="86" y="22"/>
                  </a:lnTo>
                  <a:lnTo>
                    <a:pt x="85" y="21"/>
                  </a:lnTo>
                  <a:lnTo>
                    <a:pt x="84" y="21"/>
                  </a:lnTo>
                  <a:lnTo>
                    <a:pt x="83" y="20"/>
                  </a:lnTo>
                  <a:lnTo>
                    <a:pt x="81" y="19"/>
                  </a:lnTo>
                  <a:lnTo>
                    <a:pt x="80" y="19"/>
                  </a:lnTo>
                  <a:lnTo>
                    <a:pt x="79" y="19"/>
                  </a:lnTo>
                  <a:lnTo>
                    <a:pt x="78" y="18"/>
                  </a:lnTo>
                  <a:lnTo>
                    <a:pt x="77" y="18"/>
                  </a:lnTo>
                  <a:lnTo>
                    <a:pt x="76" y="18"/>
                  </a:lnTo>
                  <a:lnTo>
                    <a:pt x="75" y="17"/>
                  </a:lnTo>
                  <a:lnTo>
                    <a:pt x="74" y="17"/>
                  </a:lnTo>
                  <a:lnTo>
                    <a:pt x="73" y="17"/>
                  </a:lnTo>
                  <a:lnTo>
                    <a:pt x="72" y="17"/>
                  </a:lnTo>
                  <a:lnTo>
                    <a:pt x="71" y="17"/>
                  </a:lnTo>
                  <a:lnTo>
                    <a:pt x="69" y="17"/>
                  </a:lnTo>
                  <a:lnTo>
                    <a:pt x="68" y="17"/>
                  </a:lnTo>
                  <a:lnTo>
                    <a:pt x="66" y="17"/>
                  </a:lnTo>
                  <a:lnTo>
                    <a:pt x="64" y="17"/>
                  </a:lnTo>
                  <a:lnTo>
                    <a:pt x="63" y="17"/>
                  </a:lnTo>
                  <a:lnTo>
                    <a:pt x="61" y="17"/>
                  </a:lnTo>
                  <a:lnTo>
                    <a:pt x="60" y="18"/>
                  </a:lnTo>
                  <a:lnTo>
                    <a:pt x="59" y="18"/>
                  </a:lnTo>
                  <a:lnTo>
                    <a:pt x="58" y="18"/>
                  </a:lnTo>
                  <a:lnTo>
                    <a:pt x="57" y="18"/>
                  </a:lnTo>
                  <a:lnTo>
                    <a:pt x="56" y="18"/>
                  </a:lnTo>
                  <a:lnTo>
                    <a:pt x="55" y="18"/>
                  </a:lnTo>
                  <a:lnTo>
                    <a:pt x="55" y="19"/>
                  </a:lnTo>
                  <a:lnTo>
                    <a:pt x="54" y="19"/>
                  </a:lnTo>
                  <a:lnTo>
                    <a:pt x="53" y="20"/>
                  </a:lnTo>
                  <a:lnTo>
                    <a:pt x="52" y="20"/>
                  </a:lnTo>
                  <a:lnTo>
                    <a:pt x="51" y="21"/>
                  </a:lnTo>
                  <a:lnTo>
                    <a:pt x="49" y="21"/>
                  </a:lnTo>
                  <a:lnTo>
                    <a:pt x="49" y="22"/>
                  </a:lnTo>
                  <a:lnTo>
                    <a:pt x="48" y="22"/>
                  </a:lnTo>
                  <a:lnTo>
                    <a:pt x="47" y="22"/>
                  </a:lnTo>
                  <a:lnTo>
                    <a:pt x="45" y="23"/>
                  </a:lnTo>
                  <a:lnTo>
                    <a:pt x="45" y="24"/>
                  </a:lnTo>
                  <a:lnTo>
                    <a:pt x="44" y="24"/>
                  </a:lnTo>
                  <a:lnTo>
                    <a:pt x="44" y="25"/>
                  </a:lnTo>
                  <a:lnTo>
                    <a:pt x="43" y="25"/>
                  </a:lnTo>
                  <a:lnTo>
                    <a:pt x="43" y="26"/>
                  </a:lnTo>
                  <a:lnTo>
                    <a:pt x="42" y="27"/>
                  </a:lnTo>
                  <a:lnTo>
                    <a:pt x="42" y="28"/>
                  </a:lnTo>
                  <a:lnTo>
                    <a:pt x="41" y="28"/>
                  </a:lnTo>
                  <a:lnTo>
                    <a:pt x="41" y="29"/>
                  </a:lnTo>
                  <a:lnTo>
                    <a:pt x="40" y="30"/>
                  </a:lnTo>
                  <a:lnTo>
                    <a:pt x="40" y="31"/>
                  </a:lnTo>
                  <a:lnTo>
                    <a:pt x="40" y="32"/>
                  </a:lnTo>
                  <a:lnTo>
                    <a:pt x="40" y="33"/>
                  </a:lnTo>
                  <a:lnTo>
                    <a:pt x="40" y="34"/>
                  </a:lnTo>
                  <a:lnTo>
                    <a:pt x="39" y="35"/>
                  </a:lnTo>
                  <a:lnTo>
                    <a:pt x="39" y="36"/>
                  </a:lnTo>
                  <a:lnTo>
                    <a:pt x="39" y="37"/>
                  </a:lnTo>
                  <a:lnTo>
                    <a:pt x="96" y="37"/>
                  </a:lnTo>
                  <a:lnTo>
                    <a:pt x="93" y="60"/>
                  </a:lnTo>
                </a:path>
              </a:pathLst>
            </a:custGeom>
            <a:solidFill>
              <a:srgbClr val="0000FF"/>
            </a:solidFill>
            <a:ln w="12700" cap="rnd">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grpSp>
      <p:grpSp>
        <p:nvGrpSpPr>
          <p:cNvPr id="52233" name="Group 23">
            <a:extLst>
              <a:ext uri="{C183D7F6-B498-43B3-948B-1728B52AA6E4}">
                <adec:decorative xmlns:adec="http://schemas.microsoft.com/office/drawing/2017/decorative" val="1"/>
              </a:ext>
            </a:extLst>
          </p:cNvPr>
          <p:cNvGrpSpPr>
            <a:grpSpLocks/>
          </p:cNvGrpSpPr>
          <p:nvPr/>
        </p:nvGrpSpPr>
        <p:grpSpPr bwMode="auto">
          <a:xfrm>
            <a:off x="7373597" y="5484865"/>
            <a:ext cx="1600200" cy="552985"/>
            <a:chOff x="3100" y="2155"/>
            <a:chExt cx="1070" cy="279"/>
          </a:xfrm>
        </p:grpSpPr>
        <p:sp>
          <p:nvSpPr>
            <p:cNvPr id="31754" name="Freeform 14"/>
            <p:cNvSpPr>
              <a:spLocks/>
            </p:cNvSpPr>
            <p:nvPr/>
          </p:nvSpPr>
          <p:spPr bwMode="auto">
            <a:xfrm>
              <a:off x="3100" y="2230"/>
              <a:ext cx="1070" cy="187"/>
            </a:xfrm>
            <a:custGeom>
              <a:avLst/>
              <a:gdLst>
                <a:gd name="T0" fmla="*/ 1151 w 1044"/>
                <a:gd name="T1" fmla="*/ 147 h 160"/>
                <a:gd name="T2" fmla="*/ 1139 w 1044"/>
                <a:gd name="T3" fmla="*/ 118 h 160"/>
                <a:gd name="T4" fmla="*/ 1106 w 1044"/>
                <a:gd name="T5" fmla="*/ 89 h 160"/>
                <a:gd name="T6" fmla="*/ 1053 w 1044"/>
                <a:gd name="T7" fmla="*/ 65 h 160"/>
                <a:gd name="T8" fmla="*/ 982 w 1044"/>
                <a:gd name="T9" fmla="*/ 43 h 160"/>
                <a:gd name="T10" fmla="*/ 897 w 1044"/>
                <a:gd name="T11" fmla="*/ 25 h 160"/>
                <a:gd name="T12" fmla="*/ 800 w 1044"/>
                <a:gd name="T13" fmla="*/ 11 h 160"/>
                <a:gd name="T14" fmla="*/ 692 w 1044"/>
                <a:gd name="T15" fmla="*/ 1 h 160"/>
                <a:gd name="T16" fmla="*/ 576 w 1044"/>
                <a:gd name="T17" fmla="*/ 0 h 160"/>
                <a:gd name="T18" fmla="*/ 460 w 1044"/>
                <a:gd name="T19" fmla="*/ 1 h 160"/>
                <a:gd name="T20" fmla="*/ 352 w 1044"/>
                <a:gd name="T21" fmla="*/ 11 h 160"/>
                <a:gd name="T22" fmla="*/ 254 w 1044"/>
                <a:gd name="T23" fmla="*/ 25 h 160"/>
                <a:gd name="T24" fmla="*/ 169 w 1044"/>
                <a:gd name="T25" fmla="*/ 43 h 160"/>
                <a:gd name="T26" fmla="*/ 97 w 1044"/>
                <a:gd name="T27" fmla="*/ 65 h 160"/>
                <a:gd name="T28" fmla="*/ 45 w 1044"/>
                <a:gd name="T29" fmla="*/ 89 h 160"/>
                <a:gd name="T30" fmla="*/ 11 w 1044"/>
                <a:gd name="T31" fmla="*/ 118 h 160"/>
                <a:gd name="T32" fmla="*/ 0 w 1044"/>
                <a:gd name="T33" fmla="*/ 147 h 160"/>
                <a:gd name="T34" fmla="*/ 11 w 1044"/>
                <a:gd name="T35" fmla="*/ 178 h 160"/>
                <a:gd name="T36" fmla="*/ 45 w 1044"/>
                <a:gd name="T37" fmla="*/ 206 h 160"/>
                <a:gd name="T38" fmla="*/ 97 w 1044"/>
                <a:gd name="T39" fmla="*/ 229 h 160"/>
                <a:gd name="T40" fmla="*/ 169 w 1044"/>
                <a:gd name="T41" fmla="*/ 252 h 160"/>
                <a:gd name="T42" fmla="*/ 254 w 1044"/>
                <a:gd name="T43" fmla="*/ 270 h 160"/>
                <a:gd name="T44" fmla="*/ 352 w 1044"/>
                <a:gd name="T45" fmla="*/ 284 h 160"/>
                <a:gd name="T46" fmla="*/ 460 w 1044"/>
                <a:gd name="T47" fmla="*/ 292 h 160"/>
                <a:gd name="T48" fmla="*/ 576 w 1044"/>
                <a:gd name="T49" fmla="*/ 297 h 160"/>
                <a:gd name="T50" fmla="*/ 692 w 1044"/>
                <a:gd name="T51" fmla="*/ 292 h 160"/>
                <a:gd name="T52" fmla="*/ 800 w 1044"/>
                <a:gd name="T53" fmla="*/ 284 h 160"/>
                <a:gd name="T54" fmla="*/ 897 w 1044"/>
                <a:gd name="T55" fmla="*/ 270 h 160"/>
                <a:gd name="T56" fmla="*/ 982 w 1044"/>
                <a:gd name="T57" fmla="*/ 252 h 160"/>
                <a:gd name="T58" fmla="*/ 1053 w 1044"/>
                <a:gd name="T59" fmla="*/ 229 h 160"/>
                <a:gd name="T60" fmla="*/ 1106 w 1044"/>
                <a:gd name="T61" fmla="*/ 206 h 160"/>
                <a:gd name="T62" fmla="*/ 1139 w 1044"/>
                <a:gd name="T63" fmla="*/ 178 h 160"/>
                <a:gd name="T64" fmla="*/ 1151 w 1044"/>
                <a:gd name="T65" fmla="*/ 147 h 16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044"/>
                <a:gd name="T100" fmla="*/ 0 h 160"/>
                <a:gd name="T101" fmla="*/ 1044 w 1044"/>
                <a:gd name="T102" fmla="*/ 160 h 16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044" h="160">
                  <a:moveTo>
                    <a:pt x="1043" y="79"/>
                  </a:moveTo>
                  <a:lnTo>
                    <a:pt x="1032" y="63"/>
                  </a:lnTo>
                  <a:lnTo>
                    <a:pt x="1002" y="48"/>
                  </a:lnTo>
                  <a:lnTo>
                    <a:pt x="954" y="35"/>
                  </a:lnTo>
                  <a:lnTo>
                    <a:pt x="890" y="23"/>
                  </a:lnTo>
                  <a:lnTo>
                    <a:pt x="813" y="13"/>
                  </a:lnTo>
                  <a:lnTo>
                    <a:pt x="725" y="6"/>
                  </a:lnTo>
                  <a:lnTo>
                    <a:pt x="627" y="1"/>
                  </a:lnTo>
                  <a:lnTo>
                    <a:pt x="522" y="0"/>
                  </a:lnTo>
                  <a:lnTo>
                    <a:pt x="417" y="1"/>
                  </a:lnTo>
                  <a:lnTo>
                    <a:pt x="319" y="6"/>
                  </a:lnTo>
                  <a:lnTo>
                    <a:pt x="230" y="13"/>
                  </a:lnTo>
                  <a:lnTo>
                    <a:pt x="153" y="23"/>
                  </a:lnTo>
                  <a:lnTo>
                    <a:pt x="89" y="35"/>
                  </a:lnTo>
                  <a:lnTo>
                    <a:pt x="41" y="48"/>
                  </a:lnTo>
                  <a:lnTo>
                    <a:pt x="11" y="63"/>
                  </a:lnTo>
                  <a:lnTo>
                    <a:pt x="0" y="79"/>
                  </a:lnTo>
                  <a:lnTo>
                    <a:pt x="11" y="95"/>
                  </a:lnTo>
                  <a:lnTo>
                    <a:pt x="41" y="110"/>
                  </a:lnTo>
                  <a:lnTo>
                    <a:pt x="89" y="123"/>
                  </a:lnTo>
                  <a:lnTo>
                    <a:pt x="153" y="135"/>
                  </a:lnTo>
                  <a:lnTo>
                    <a:pt x="230" y="145"/>
                  </a:lnTo>
                  <a:lnTo>
                    <a:pt x="319" y="152"/>
                  </a:lnTo>
                  <a:lnTo>
                    <a:pt x="417" y="157"/>
                  </a:lnTo>
                  <a:lnTo>
                    <a:pt x="522" y="159"/>
                  </a:lnTo>
                  <a:lnTo>
                    <a:pt x="627" y="157"/>
                  </a:lnTo>
                  <a:lnTo>
                    <a:pt x="725" y="152"/>
                  </a:lnTo>
                  <a:lnTo>
                    <a:pt x="813" y="145"/>
                  </a:lnTo>
                  <a:lnTo>
                    <a:pt x="890" y="135"/>
                  </a:lnTo>
                  <a:lnTo>
                    <a:pt x="954" y="123"/>
                  </a:lnTo>
                  <a:lnTo>
                    <a:pt x="1002" y="110"/>
                  </a:lnTo>
                  <a:lnTo>
                    <a:pt x="1032" y="95"/>
                  </a:lnTo>
                  <a:lnTo>
                    <a:pt x="1043" y="79"/>
                  </a:lnTo>
                </a:path>
              </a:pathLst>
            </a:custGeom>
            <a:solidFill>
              <a:srgbClr val="FFFF80"/>
            </a:solidFill>
            <a:ln w="12700" cap="rnd">
              <a:solidFill>
                <a:srgbClr val="FF000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31755" name="Freeform 15"/>
            <p:cNvSpPr>
              <a:spLocks/>
            </p:cNvSpPr>
            <p:nvPr/>
          </p:nvSpPr>
          <p:spPr bwMode="auto">
            <a:xfrm>
              <a:off x="3100" y="2215"/>
              <a:ext cx="980" cy="219"/>
            </a:xfrm>
            <a:custGeom>
              <a:avLst/>
              <a:gdLst>
                <a:gd name="T0" fmla="*/ 1052 w 957"/>
                <a:gd name="T1" fmla="*/ 174 h 188"/>
                <a:gd name="T2" fmla="*/ 1041 w 957"/>
                <a:gd name="T3" fmla="*/ 137 h 188"/>
                <a:gd name="T4" fmla="*/ 1011 w 957"/>
                <a:gd name="T5" fmla="*/ 105 h 188"/>
                <a:gd name="T6" fmla="*/ 962 w 957"/>
                <a:gd name="T7" fmla="*/ 76 h 188"/>
                <a:gd name="T8" fmla="*/ 898 w 957"/>
                <a:gd name="T9" fmla="*/ 49 h 188"/>
                <a:gd name="T10" fmla="*/ 819 w 957"/>
                <a:gd name="T11" fmla="*/ 30 h 188"/>
                <a:gd name="T12" fmla="*/ 730 w 957"/>
                <a:gd name="T13" fmla="*/ 12 h 188"/>
                <a:gd name="T14" fmla="*/ 631 w 957"/>
                <a:gd name="T15" fmla="*/ 2 h 188"/>
                <a:gd name="T16" fmla="*/ 525 w 957"/>
                <a:gd name="T17" fmla="*/ 0 h 188"/>
                <a:gd name="T18" fmla="*/ 420 w 957"/>
                <a:gd name="T19" fmla="*/ 2 h 188"/>
                <a:gd name="T20" fmla="*/ 321 w 957"/>
                <a:gd name="T21" fmla="*/ 12 h 188"/>
                <a:gd name="T22" fmla="*/ 231 w 957"/>
                <a:gd name="T23" fmla="*/ 30 h 188"/>
                <a:gd name="T24" fmla="*/ 154 w 957"/>
                <a:gd name="T25" fmla="*/ 49 h 188"/>
                <a:gd name="T26" fmla="*/ 90 w 957"/>
                <a:gd name="T27" fmla="*/ 76 h 188"/>
                <a:gd name="T28" fmla="*/ 42 w 957"/>
                <a:gd name="T29" fmla="*/ 105 h 188"/>
                <a:gd name="T30" fmla="*/ 10 w 957"/>
                <a:gd name="T31" fmla="*/ 137 h 188"/>
                <a:gd name="T32" fmla="*/ 0 w 957"/>
                <a:gd name="T33" fmla="*/ 174 h 188"/>
                <a:gd name="T34" fmla="*/ 10 w 957"/>
                <a:gd name="T35" fmla="*/ 205 h 188"/>
                <a:gd name="T36" fmla="*/ 42 w 957"/>
                <a:gd name="T37" fmla="*/ 239 h 188"/>
                <a:gd name="T38" fmla="*/ 90 w 957"/>
                <a:gd name="T39" fmla="*/ 269 h 188"/>
                <a:gd name="T40" fmla="*/ 154 w 957"/>
                <a:gd name="T41" fmla="*/ 295 h 188"/>
                <a:gd name="T42" fmla="*/ 231 w 957"/>
                <a:gd name="T43" fmla="*/ 315 h 188"/>
                <a:gd name="T44" fmla="*/ 321 w 957"/>
                <a:gd name="T45" fmla="*/ 332 h 188"/>
                <a:gd name="T46" fmla="*/ 420 w 957"/>
                <a:gd name="T47" fmla="*/ 342 h 188"/>
                <a:gd name="T48" fmla="*/ 525 w 957"/>
                <a:gd name="T49" fmla="*/ 345 h 188"/>
                <a:gd name="T50" fmla="*/ 631 w 957"/>
                <a:gd name="T51" fmla="*/ 342 h 188"/>
                <a:gd name="T52" fmla="*/ 730 w 957"/>
                <a:gd name="T53" fmla="*/ 332 h 188"/>
                <a:gd name="T54" fmla="*/ 819 w 957"/>
                <a:gd name="T55" fmla="*/ 315 h 188"/>
                <a:gd name="T56" fmla="*/ 898 w 957"/>
                <a:gd name="T57" fmla="*/ 295 h 188"/>
                <a:gd name="T58" fmla="*/ 962 w 957"/>
                <a:gd name="T59" fmla="*/ 269 h 188"/>
                <a:gd name="T60" fmla="*/ 1011 w 957"/>
                <a:gd name="T61" fmla="*/ 239 h 188"/>
                <a:gd name="T62" fmla="*/ 1041 w 957"/>
                <a:gd name="T63" fmla="*/ 205 h 188"/>
                <a:gd name="T64" fmla="*/ 1052 w 957"/>
                <a:gd name="T65" fmla="*/ 174 h 18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57"/>
                <a:gd name="T100" fmla="*/ 0 h 188"/>
                <a:gd name="T101" fmla="*/ 957 w 957"/>
                <a:gd name="T102" fmla="*/ 188 h 18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57" h="188">
                  <a:moveTo>
                    <a:pt x="956" y="94"/>
                  </a:moveTo>
                  <a:lnTo>
                    <a:pt x="947" y="75"/>
                  </a:lnTo>
                  <a:lnTo>
                    <a:pt x="919" y="57"/>
                  </a:lnTo>
                  <a:lnTo>
                    <a:pt x="874" y="41"/>
                  </a:lnTo>
                  <a:lnTo>
                    <a:pt x="816" y="27"/>
                  </a:lnTo>
                  <a:lnTo>
                    <a:pt x="745" y="16"/>
                  </a:lnTo>
                  <a:lnTo>
                    <a:pt x="664" y="7"/>
                  </a:lnTo>
                  <a:lnTo>
                    <a:pt x="574" y="2"/>
                  </a:lnTo>
                  <a:lnTo>
                    <a:pt x="478" y="0"/>
                  </a:lnTo>
                  <a:lnTo>
                    <a:pt x="382" y="2"/>
                  </a:lnTo>
                  <a:lnTo>
                    <a:pt x="292" y="7"/>
                  </a:lnTo>
                  <a:lnTo>
                    <a:pt x="211" y="16"/>
                  </a:lnTo>
                  <a:lnTo>
                    <a:pt x="140" y="27"/>
                  </a:lnTo>
                  <a:lnTo>
                    <a:pt x="82" y="41"/>
                  </a:lnTo>
                  <a:lnTo>
                    <a:pt x="38" y="57"/>
                  </a:lnTo>
                  <a:lnTo>
                    <a:pt x="10" y="75"/>
                  </a:lnTo>
                  <a:lnTo>
                    <a:pt x="0" y="94"/>
                  </a:lnTo>
                  <a:lnTo>
                    <a:pt x="10" y="112"/>
                  </a:lnTo>
                  <a:lnTo>
                    <a:pt x="38" y="130"/>
                  </a:lnTo>
                  <a:lnTo>
                    <a:pt x="82" y="146"/>
                  </a:lnTo>
                  <a:lnTo>
                    <a:pt x="140" y="160"/>
                  </a:lnTo>
                  <a:lnTo>
                    <a:pt x="211" y="171"/>
                  </a:lnTo>
                  <a:lnTo>
                    <a:pt x="292" y="180"/>
                  </a:lnTo>
                  <a:lnTo>
                    <a:pt x="382" y="185"/>
                  </a:lnTo>
                  <a:lnTo>
                    <a:pt x="478" y="187"/>
                  </a:lnTo>
                  <a:lnTo>
                    <a:pt x="574" y="185"/>
                  </a:lnTo>
                  <a:lnTo>
                    <a:pt x="664" y="180"/>
                  </a:lnTo>
                  <a:lnTo>
                    <a:pt x="745" y="171"/>
                  </a:lnTo>
                  <a:lnTo>
                    <a:pt x="816" y="160"/>
                  </a:lnTo>
                  <a:lnTo>
                    <a:pt x="874" y="146"/>
                  </a:lnTo>
                  <a:lnTo>
                    <a:pt x="919" y="130"/>
                  </a:lnTo>
                  <a:lnTo>
                    <a:pt x="947" y="112"/>
                  </a:lnTo>
                  <a:lnTo>
                    <a:pt x="956" y="94"/>
                  </a:lnTo>
                </a:path>
              </a:pathLst>
            </a:custGeom>
            <a:solidFill>
              <a:srgbClr val="FFFF80"/>
            </a:solidFill>
            <a:ln w="12700" cap="rnd">
              <a:solidFill>
                <a:srgbClr val="FF000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31756" name="Freeform 16"/>
            <p:cNvSpPr>
              <a:spLocks/>
            </p:cNvSpPr>
            <p:nvPr/>
          </p:nvSpPr>
          <p:spPr bwMode="auto">
            <a:xfrm>
              <a:off x="3312" y="2211"/>
              <a:ext cx="685" cy="219"/>
            </a:xfrm>
            <a:custGeom>
              <a:avLst/>
              <a:gdLst>
                <a:gd name="T0" fmla="*/ 737 w 668"/>
                <a:gd name="T1" fmla="*/ 171 h 188"/>
                <a:gd name="T2" fmla="*/ 730 w 668"/>
                <a:gd name="T3" fmla="*/ 205 h 188"/>
                <a:gd name="T4" fmla="*/ 708 w 668"/>
                <a:gd name="T5" fmla="*/ 239 h 188"/>
                <a:gd name="T6" fmla="*/ 675 w 668"/>
                <a:gd name="T7" fmla="*/ 269 h 188"/>
                <a:gd name="T8" fmla="*/ 629 w 668"/>
                <a:gd name="T9" fmla="*/ 294 h 188"/>
                <a:gd name="T10" fmla="*/ 575 w 668"/>
                <a:gd name="T11" fmla="*/ 315 h 188"/>
                <a:gd name="T12" fmla="*/ 512 w 668"/>
                <a:gd name="T13" fmla="*/ 330 h 188"/>
                <a:gd name="T14" fmla="*/ 442 w 668"/>
                <a:gd name="T15" fmla="*/ 342 h 188"/>
                <a:gd name="T16" fmla="*/ 368 w 668"/>
                <a:gd name="T17" fmla="*/ 345 h 188"/>
                <a:gd name="T18" fmla="*/ 294 w 668"/>
                <a:gd name="T19" fmla="*/ 342 h 188"/>
                <a:gd name="T20" fmla="*/ 224 w 668"/>
                <a:gd name="T21" fmla="*/ 330 h 188"/>
                <a:gd name="T22" fmla="*/ 163 w 668"/>
                <a:gd name="T23" fmla="*/ 315 h 188"/>
                <a:gd name="T24" fmla="*/ 109 w 668"/>
                <a:gd name="T25" fmla="*/ 294 h 188"/>
                <a:gd name="T26" fmla="*/ 63 w 668"/>
                <a:gd name="T27" fmla="*/ 269 h 188"/>
                <a:gd name="T28" fmla="*/ 30 w 668"/>
                <a:gd name="T29" fmla="*/ 239 h 188"/>
                <a:gd name="T30" fmla="*/ 7 w 668"/>
                <a:gd name="T31" fmla="*/ 205 h 188"/>
                <a:gd name="T32" fmla="*/ 0 w 668"/>
                <a:gd name="T33" fmla="*/ 171 h 188"/>
                <a:gd name="T34" fmla="*/ 7 w 668"/>
                <a:gd name="T35" fmla="*/ 137 h 188"/>
                <a:gd name="T36" fmla="*/ 30 w 668"/>
                <a:gd name="T37" fmla="*/ 105 h 188"/>
                <a:gd name="T38" fmla="*/ 63 w 668"/>
                <a:gd name="T39" fmla="*/ 76 h 188"/>
                <a:gd name="T40" fmla="*/ 109 w 668"/>
                <a:gd name="T41" fmla="*/ 49 h 188"/>
                <a:gd name="T42" fmla="*/ 163 w 668"/>
                <a:gd name="T43" fmla="*/ 30 h 188"/>
                <a:gd name="T44" fmla="*/ 224 w 668"/>
                <a:gd name="T45" fmla="*/ 12 h 188"/>
                <a:gd name="T46" fmla="*/ 294 w 668"/>
                <a:gd name="T47" fmla="*/ 2 h 188"/>
                <a:gd name="T48" fmla="*/ 368 w 668"/>
                <a:gd name="T49" fmla="*/ 0 h 188"/>
                <a:gd name="T50" fmla="*/ 442 w 668"/>
                <a:gd name="T51" fmla="*/ 2 h 188"/>
                <a:gd name="T52" fmla="*/ 512 w 668"/>
                <a:gd name="T53" fmla="*/ 12 h 188"/>
                <a:gd name="T54" fmla="*/ 575 w 668"/>
                <a:gd name="T55" fmla="*/ 30 h 188"/>
                <a:gd name="T56" fmla="*/ 629 w 668"/>
                <a:gd name="T57" fmla="*/ 49 h 188"/>
                <a:gd name="T58" fmla="*/ 675 w 668"/>
                <a:gd name="T59" fmla="*/ 76 h 188"/>
                <a:gd name="T60" fmla="*/ 708 w 668"/>
                <a:gd name="T61" fmla="*/ 105 h 188"/>
                <a:gd name="T62" fmla="*/ 730 w 668"/>
                <a:gd name="T63" fmla="*/ 137 h 188"/>
                <a:gd name="T64" fmla="*/ 737 w 668"/>
                <a:gd name="T65" fmla="*/ 171 h 18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68"/>
                <a:gd name="T100" fmla="*/ 0 h 188"/>
                <a:gd name="T101" fmla="*/ 668 w 668"/>
                <a:gd name="T102" fmla="*/ 188 h 18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68" h="188">
                  <a:moveTo>
                    <a:pt x="667" y="93"/>
                  </a:moveTo>
                  <a:lnTo>
                    <a:pt x="660" y="112"/>
                  </a:lnTo>
                  <a:lnTo>
                    <a:pt x="640" y="130"/>
                  </a:lnTo>
                  <a:lnTo>
                    <a:pt x="610" y="146"/>
                  </a:lnTo>
                  <a:lnTo>
                    <a:pt x="569" y="159"/>
                  </a:lnTo>
                  <a:lnTo>
                    <a:pt x="520" y="171"/>
                  </a:lnTo>
                  <a:lnTo>
                    <a:pt x="463" y="179"/>
                  </a:lnTo>
                  <a:lnTo>
                    <a:pt x="400" y="185"/>
                  </a:lnTo>
                  <a:lnTo>
                    <a:pt x="333" y="187"/>
                  </a:lnTo>
                  <a:lnTo>
                    <a:pt x="266" y="185"/>
                  </a:lnTo>
                  <a:lnTo>
                    <a:pt x="203" y="179"/>
                  </a:lnTo>
                  <a:lnTo>
                    <a:pt x="147" y="171"/>
                  </a:lnTo>
                  <a:lnTo>
                    <a:pt x="98" y="159"/>
                  </a:lnTo>
                  <a:lnTo>
                    <a:pt x="57" y="146"/>
                  </a:lnTo>
                  <a:lnTo>
                    <a:pt x="26" y="130"/>
                  </a:lnTo>
                  <a:lnTo>
                    <a:pt x="7" y="112"/>
                  </a:lnTo>
                  <a:lnTo>
                    <a:pt x="0" y="93"/>
                  </a:lnTo>
                  <a:lnTo>
                    <a:pt x="7" y="75"/>
                  </a:lnTo>
                  <a:lnTo>
                    <a:pt x="26" y="57"/>
                  </a:lnTo>
                  <a:lnTo>
                    <a:pt x="57" y="41"/>
                  </a:lnTo>
                  <a:lnTo>
                    <a:pt x="98" y="27"/>
                  </a:lnTo>
                  <a:lnTo>
                    <a:pt x="147" y="16"/>
                  </a:lnTo>
                  <a:lnTo>
                    <a:pt x="203" y="7"/>
                  </a:lnTo>
                  <a:lnTo>
                    <a:pt x="266" y="2"/>
                  </a:lnTo>
                  <a:lnTo>
                    <a:pt x="333" y="0"/>
                  </a:lnTo>
                  <a:lnTo>
                    <a:pt x="400" y="2"/>
                  </a:lnTo>
                  <a:lnTo>
                    <a:pt x="463" y="7"/>
                  </a:lnTo>
                  <a:lnTo>
                    <a:pt x="520" y="16"/>
                  </a:lnTo>
                  <a:lnTo>
                    <a:pt x="569" y="27"/>
                  </a:lnTo>
                  <a:lnTo>
                    <a:pt x="610" y="41"/>
                  </a:lnTo>
                  <a:lnTo>
                    <a:pt x="640" y="57"/>
                  </a:lnTo>
                  <a:lnTo>
                    <a:pt x="660" y="75"/>
                  </a:lnTo>
                  <a:lnTo>
                    <a:pt x="667" y="93"/>
                  </a:lnTo>
                </a:path>
              </a:pathLst>
            </a:custGeom>
            <a:solidFill>
              <a:srgbClr val="FFFF80"/>
            </a:solidFill>
            <a:ln w="12700" cap="rnd">
              <a:solidFill>
                <a:srgbClr val="FF000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31757" name="Rectangle 17"/>
            <p:cNvSpPr>
              <a:spLocks noChangeArrowheads="1"/>
            </p:cNvSpPr>
            <p:nvPr/>
          </p:nvSpPr>
          <p:spPr bwMode="auto">
            <a:xfrm>
              <a:off x="3213" y="2155"/>
              <a:ext cx="884" cy="260"/>
            </a:xfrm>
            <a:prstGeom prst="rect">
              <a:avLst/>
            </a:prstGeom>
            <a:noFill/>
            <a:ln w="12700">
              <a:noFill/>
              <a:miter lim="800000"/>
              <a:headEnd/>
              <a:tailEnd/>
            </a:ln>
          </p:spPr>
          <p:txBody>
            <a:bodyPr wrap="none" lIns="90488" tIns="44450" rIns="90488" bIns="4445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504D"/>
                  </a:solidFill>
                  <a:effectLst/>
                  <a:uLnTx/>
                  <a:uFillTx/>
                  <a:latin typeface="Arial" charset="0"/>
                  <a:ea typeface="+mn-ea"/>
                  <a:cs typeface="+mn-cs"/>
                </a:rPr>
                <a:t>Manure</a:t>
              </a:r>
            </a:p>
          </p:txBody>
        </p:sp>
      </p:grpSp>
      <p:pic>
        <p:nvPicPr>
          <p:cNvPr id="29" name="Picture 2">
            <a:extLst>
              <a:ext uri="{C183D7F6-B498-43B3-948B-1728B52AA6E4}">
                <adec:decorative xmlns:adec="http://schemas.microsoft.com/office/drawing/2017/decorative" val="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7781" r="37877" b="25758"/>
          <a:stretch/>
        </p:blipFill>
        <p:spPr bwMode="auto">
          <a:xfrm>
            <a:off x="167281" y="1525243"/>
            <a:ext cx="4464984" cy="282214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8" name="Rectangle 6">
            <a:extLst>
              <a:ext uri="{C183D7F6-B498-43B3-948B-1728B52AA6E4}">
                <adec:decorative xmlns:adec="http://schemas.microsoft.com/office/drawing/2017/decorative" val="1"/>
              </a:ext>
            </a:extLst>
          </p:cNvPr>
          <p:cNvSpPr>
            <a:spLocks noChangeArrowheads="1"/>
          </p:cNvSpPr>
          <p:nvPr/>
        </p:nvSpPr>
        <p:spPr bwMode="auto">
          <a:xfrm rot="21420000" flipH="1">
            <a:off x="3051409" y="3583131"/>
            <a:ext cx="3571684" cy="951543"/>
          </a:xfrm>
          <a:prstGeom prst="rect">
            <a:avLst/>
          </a:prstGeom>
          <a:solidFill>
            <a:srgbClr val="C0FEF9"/>
          </a:solidFill>
          <a:ln w="12700">
            <a:noFill/>
            <a:miter lim="800000"/>
            <a:headEnd/>
            <a:tailEnd/>
          </a:ln>
        </p:spPr>
        <p:txBody>
          <a:bodyPr wrap="none" lIns="90488" tIns="44450" rIns="90488" bIns="4445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66"/>
                </a:solidFill>
                <a:effectLst/>
                <a:uLnTx/>
                <a:uFillTx/>
                <a:latin typeface="Arial" charset="0"/>
                <a:ea typeface="+mn-ea"/>
                <a:cs typeface="+mn-cs"/>
              </a:rPr>
              <a:t>90% N,P,K eaten is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66"/>
                </a:solidFill>
                <a:effectLst/>
                <a:uLnTx/>
                <a:uFillTx/>
                <a:latin typeface="Arial" charset="0"/>
                <a:ea typeface="+mn-ea"/>
                <a:cs typeface="+mn-cs"/>
              </a:rPr>
              <a:t>returned to soil</a:t>
            </a:r>
          </a:p>
        </p:txBody>
      </p:sp>
      <p:sp>
        <p:nvSpPr>
          <p:cNvPr id="5" name="TextBox 4">
            <a:extLst>
              <a:ext uri="{C183D7F6-B498-43B3-948B-1728B52AA6E4}">
                <adec:decorative xmlns:adec="http://schemas.microsoft.com/office/drawing/2017/decorative" val="1"/>
              </a:ext>
            </a:extLst>
          </p:cNvPr>
          <p:cNvSpPr txBox="1"/>
          <p:nvPr/>
        </p:nvSpPr>
        <p:spPr>
          <a:xfrm>
            <a:off x="3004780" y="5446458"/>
            <a:ext cx="3889206" cy="954107"/>
          </a:xfrm>
          <a:prstGeom prst="rect">
            <a:avLst/>
          </a:prstGeom>
          <a:solidFill>
            <a:schemeClr val="accent6">
              <a:lumMod val="40000"/>
              <a:lumOff val="6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a:ea typeface="+mn-ea"/>
                <a:cs typeface="+mn-cs"/>
              </a:rPr>
              <a:t>~75% of N and K in Urine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a:ea typeface="+mn-ea"/>
                <a:cs typeface="+mn-cs"/>
              </a:rPr>
              <a:t>~75% of P in Manure</a:t>
            </a:r>
          </a:p>
        </p:txBody>
      </p:sp>
    </p:spTree>
    <p:extLst>
      <p:ext uri="{BB962C8B-B14F-4D97-AF65-F5344CB8AC3E}">
        <p14:creationId xmlns:p14="http://schemas.microsoft.com/office/powerpoint/2010/main" val="3951609602"/>
      </p:ext>
    </p:extLst>
  </p:cSld>
  <p:clrMapOvr>
    <a:masterClrMapping/>
  </p:clrMapOvr>
  <p:transition>
    <p:random/>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b="1"/>
              <a:t>Indicator Plants, low fertility</a:t>
            </a:r>
            <a:br>
              <a:rPr lang="en-US" b="1"/>
            </a:br>
            <a:r>
              <a:rPr lang="en-US" sz="2400" b="1"/>
              <a:t>gregbrann.com </a:t>
            </a:r>
            <a:endParaRPr lang="en-US" b="1"/>
          </a:p>
        </p:txBody>
      </p:sp>
      <p:sp>
        <p:nvSpPr>
          <p:cNvPr id="9" name="Text Placeholder 8"/>
          <p:cNvSpPr>
            <a:spLocks noGrp="1"/>
          </p:cNvSpPr>
          <p:nvPr>
            <p:ph type="body" idx="1"/>
          </p:nvPr>
        </p:nvSpPr>
        <p:spPr>
          <a:xfrm>
            <a:off x="627459" y="1172115"/>
            <a:ext cx="3868340" cy="823912"/>
          </a:xfrm>
        </p:spPr>
        <p:txBody>
          <a:bodyPr>
            <a:normAutofit/>
          </a:bodyPr>
          <a:lstStyle/>
          <a:p>
            <a:r>
              <a:rPr lang="en-US" sz="3200"/>
              <a:t>Species</a:t>
            </a:r>
          </a:p>
        </p:txBody>
      </p:sp>
      <p:sp>
        <p:nvSpPr>
          <p:cNvPr id="10" name="Content Placeholder 9"/>
          <p:cNvSpPr>
            <a:spLocks noGrp="1"/>
          </p:cNvSpPr>
          <p:nvPr>
            <p:ph sz="half" idx="2"/>
          </p:nvPr>
        </p:nvSpPr>
        <p:spPr>
          <a:xfrm>
            <a:off x="480020" y="2231698"/>
            <a:ext cx="3868340" cy="3684588"/>
          </a:xfrm>
        </p:spPr>
        <p:txBody>
          <a:bodyPr>
            <a:normAutofit/>
          </a:bodyPr>
          <a:lstStyle/>
          <a:p>
            <a:r>
              <a:rPr lang="en-US"/>
              <a:t>Rabbit tobacco</a:t>
            </a:r>
          </a:p>
          <a:p>
            <a:r>
              <a:rPr lang="en-US"/>
              <a:t>Red sorrel</a:t>
            </a:r>
          </a:p>
          <a:p>
            <a:r>
              <a:rPr lang="en-US"/>
              <a:t>Poor joe</a:t>
            </a:r>
          </a:p>
          <a:p>
            <a:r>
              <a:rPr lang="en-US" err="1"/>
              <a:t>Broomsedge</a:t>
            </a:r>
            <a:endParaRPr lang="en-US"/>
          </a:p>
          <a:p>
            <a:r>
              <a:rPr lang="en-US"/>
              <a:t>Oxeye daisy</a:t>
            </a:r>
          </a:p>
          <a:p>
            <a:r>
              <a:rPr lang="en-US"/>
              <a:t>Sweet vernal grass?</a:t>
            </a:r>
          </a:p>
          <a:p>
            <a:r>
              <a:rPr lang="en-US"/>
              <a:t>Yarrow?</a:t>
            </a:r>
          </a:p>
          <a:p>
            <a:pPr marL="0" indent="0">
              <a:buNone/>
            </a:pPr>
            <a:endParaRPr lang="en-US"/>
          </a:p>
        </p:txBody>
      </p:sp>
      <p:sp>
        <p:nvSpPr>
          <p:cNvPr id="12" name="Content Placeholder 11"/>
          <p:cNvSpPr>
            <a:spLocks noGrp="1"/>
          </p:cNvSpPr>
          <p:nvPr>
            <p:ph sz="quarter" idx="4"/>
          </p:nvPr>
        </p:nvSpPr>
        <p:spPr>
          <a:xfrm>
            <a:off x="4740965" y="2552209"/>
            <a:ext cx="3887391" cy="3684588"/>
          </a:xfrm>
        </p:spPr>
        <p:txBody>
          <a:bodyPr>
            <a:normAutofit/>
          </a:bodyPr>
          <a:lstStyle/>
          <a:p>
            <a:pPr marL="0" indent="0">
              <a:buNone/>
            </a:pPr>
            <a:r>
              <a:rPr lang="en-US"/>
              <a:t>Low fertility soil</a:t>
            </a:r>
          </a:p>
        </p:txBody>
      </p:sp>
      <p:pic>
        <p:nvPicPr>
          <p:cNvPr id="2" name="Picture 1">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40965" y="3073200"/>
            <a:ext cx="4403035" cy="2927550"/>
          </a:xfrm>
          <a:prstGeom prst="rect">
            <a:avLst/>
          </a:prstGeom>
        </p:spPr>
      </p:pic>
    </p:spTree>
    <p:extLst>
      <p:ext uri="{BB962C8B-B14F-4D97-AF65-F5344CB8AC3E}">
        <p14:creationId xmlns:p14="http://schemas.microsoft.com/office/powerpoint/2010/main" val="13679562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135BF-CA21-4C51-A3C4-E491512D0F87}"/>
              </a:ext>
            </a:extLst>
          </p:cNvPr>
          <p:cNvSpPr>
            <a:spLocks noGrp="1"/>
          </p:cNvSpPr>
          <p:nvPr>
            <p:ph type="title"/>
          </p:nvPr>
        </p:nvSpPr>
        <p:spPr>
          <a:xfrm>
            <a:off x="1212099" y="617708"/>
            <a:ext cx="6719801" cy="842791"/>
          </a:xfrm>
        </p:spPr>
        <p:txBody>
          <a:bodyPr/>
          <a:lstStyle/>
          <a:p>
            <a:r>
              <a:rPr lang="en-US" dirty="0"/>
              <a:t>Objectives</a:t>
            </a:r>
          </a:p>
        </p:txBody>
      </p:sp>
      <p:sp>
        <p:nvSpPr>
          <p:cNvPr id="3" name="Content Placeholder 2">
            <a:extLst>
              <a:ext uri="{FF2B5EF4-FFF2-40B4-BE49-F238E27FC236}">
                <a16:creationId xmlns:a16="http://schemas.microsoft.com/office/drawing/2014/main" id="{FB02264B-BDF5-4B3E-95F0-240A818AF6CD}"/>
              </a:ext>
            </a:extLst>
          </p:cNvPr>
          <p:cNvSpPr>
            <a:spLocks noGrp="1"/>
          </p:cNvSpPr>
          <p:nvPr>
            <p:ph sz="half" idx="1"/>
          </p:nvPr>
        </p:nvSpPr>
        <p:spPr>
          <a:xfrm>
            <a:off x="628650" y="1460499"/>
            <a:ext cx="7756814" cy="4716463"/>
          </a:xfrm>
        </p:spPr>
        <p:txBody>
          <a:bodyPr/>
          <a:lstStyle/>
          <a:p>
            <a:pPr marL="514350" lvl="0" indent="-514350">
              <a:buFont typeface="+mj-lt"/>
              <a:buAutoNum type="arabicPeriod"/>
            </a:pPr>
            <a:r>
              <a:rPr lang="en-US" dirty="0"/>
              <a:t>Graze pasture in a manor that encourages increased biological activity.</a:t>
            </a:r>
          </a:p>
          <a:p>
            <a:pPr marL="514350" lvl="0" indent="-514350">
              <a:buFont typeface="+mj-lt"/>
              <a:buAutoNum type="arabicPeriod"/>
            </a:pPr>
            <a:r>
              <a:rPr lang="en-US" dirty="0"/>
              <a:t>Increase the resilience and sustainability of grazing land.</a:t>
            </a:r>
          </a:p>
          <a:p>
            <a:pPr marL="514350" lvl="0" indent="-514350">
              <a:buFont typeface="+mj-lt"/>
              <a:buAutoNum type="arabicPeriod"/>
            </a:pPr>
            <a:r>
              <a:rPr lang="en-US" dirty="0"/>
              <a:t>Increase forage production. </a:t>
            </a:r>
          </a:p>
          <a:p>
            <a:pPr marL="514350" indent="-514350">
              <a:buFont typeface="+mj-lt"/>
              <a:buAutoNum type="arabicPeriod"/>
            </a:pPr>
            <a:r>
              <a:rPr lang="en-US" dirty="0"/>
              <a:t>Reduce the need to mitigate situations. Reduce inputs and increase profitability.</a:t>
            </a:r>
          </a:p>
        </p:txBody>
      </p:sp>
    </p:spTree>
    <p:extLst>
      <p:ext uri="{BB962C8B-B14F-4D97-AF65-F5344CB8AC3E}">
        <p14:creationId xmlns:p14="http://schemas.microsoft.com/office/powerpoint/2010/main" val="19615089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571651" y="443907"/>
            <a:ext cx="5974159" cy="994172"/>
          </a:xfrm>
        </p:spPr>
        <p:txBody>
          <a:bodyPr>
            <a:noAutofit/>
          </a:bodyPr>
          <a:lstStyle/>
          <a:p>
            <a:r>
              <a:rPr lang="en-US" sz="3600" b="1" dirty="0"/>
              <a:t>Reading the Land:</a:t>
            </a:r>
            <a:br>
              <a:rPr lang="en-US" sz="3600" b="1" dirty="0"/>
            </a:br>
            <a:br>
              <a:rPr lang="en-US" sz="3600" b="1" dirty="0"/>
            </a:br>
            <a:r>
              <a:rPr lang="en-US" sz="3200" b="1" dirty="0"/>
              <a:t>Indicator Plants, compaction, </a:t>
            </a:r>
            <a:br>
              <a:rPr lang="en-US" sz="3200" b="1" dirty="0"/>
            </a:br>
            <a:r>
              <a:rPr lang="en-US" sz="3200" dirty="0"/>
              <a:t>lack of cover</a:t>
            </a:r>
          </a:p>
        </p:txBody>
      </p:sp>
      <p:sp>
        <p:nvSpPr>
          <p:cNvPr id="9" name="Text Placeholder 8"/>
          <p:cNvSpPr>
            <a:spLocks noGrp="1"/>
          </p:cNvSpPr>
          <p:nvPr>
            <p:ph type="body" idx="1"/>
          </p:nvPr>
        </p:nvSpPr>
        <p:spPr>
          <a:xfrm>
            <a:off x="517153" y="2714961"/>
            <a:ext cx="3868340" cy="617934"/>
          </a:xfrm>
        </p:spPr>
        <p:txBody>
          <a:bodyPr>
            <a:normAutofit/>
          </a:bodyPr>
          <a:lstStyle/>
          <a:p>
            <a:r>
              <a:rPr lang="en-US" sz="2700" dirty="0"/>
              <a:t>Species</a:t>
            </a:r>
          </a:p>
        </p:txBody>
      </p:sp>
      <p:sp>
        <p:nvSpPr>
          <p:cNvPr id="10" name="Content Placeholder 9"/>
          <p:cNvSpPr>
            <a:spLocks noGrp="1"/>
          </p:cNvSpPr>
          <p:nvPr>
            <p:ph sz="half" idx="2"/>
          </p:nvPr>
        </p:nvSpPr>
        <p:spPr>
          <a:xfrm>
            <a:off x="322270" y="3236789"/>
            <a:ext cx="3868340" cy="2763441"/>
          </a:xfrm>
        </p:spPr>
        <p:txBody>
          <a:bodyPr>
            <a:normAutofit/>
          </a:bodyPr>
          <a:lstStyle/>
          <a:p>
            <a:r>
              <a:rPr lang="en-US" dirty="0"/>
              <a:t>Knotweed</a:t>
            </a:r>
          </a:p>
          <a:p>
            <a:r>
              <a:rPr lang="en-US" dirty="0"/>
              <a:t>Rushes</a:t>
            </a:r>
          </a:p>
          <a:p>
            <a:r>
              <a:rPr lang="en-US" dirty="0"/>
              <a:t>Goosegrass</a:t>
            </a:r>
          </a:p>
          <a:p>
            <a:r>
              <a:rPr lang="en-US" dirty="0"/>
              <a:t>Bitter sneezeweed</a:t>
            </a:r>
          </a:p>
          <a:p>
            <a:r>
              <a:rPr lang="en-US" dirty="0"/>
              <a:t>Dog fennel</a:t>
            </a:r>
          </a:p>
          <a:p>
            <a:r>
              <a:rPr lang="en-US" dirty="0"/>
              <a:t>Buttercup</a:t>
            </a:r>
          </a:p>
          <a:p>
            <a:r>
              <a:rPr lang="en-US" dirty="0"/>
              <a:t>Curly dock</a:t>
            </a:r>
          </a:p>
          <a:p>
            <a:pPr marL="0" indent="0">
              <a:buNone/>
            </a:pPr>
            <a:endParaRPr lang="en-US" dirty="0"/>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4267" y="3429000"/>
            <a:ext cx="4021667" cy="2571230"/>
          </a:xfrm>
          <a:prstGeom prst="rect">
            <a:avLst/>
          </a:prstGeom>
        </p:spPr>
      </p:pic>
      <p:pic>
        <p:nvPicPr>
          <p:cNvPr id="11" name="Picture 10">
            <a:extLst>
              <a:ext uri="{FF2B5EF4-FFF2-40B4-BE49-F238E27FC236}">
                <a16:creationId xmlns:a16="http://schemas.microsoft.com/office/drawing/2014/main" id="{2BBB0246-1596-408D-A59B-828CC1589F8C}"/>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991667" y="977557"/>
            <a:ext cx="3200400" cy="2400300"/>
          </a:xfrm>
          <a:prstGeom prst="rect">
            <a:avLst/>
          </a:prstGeom>
        </p:spPr>
      </p:pic>
    </p:spTree>
    <p:extLst>
      <p:ext uri="{BB962C8B-B14F-4D97-AF65-F5344CB8AC3E}">
        <p14:creationId xmlns:p14="http://schemas.microsoft.com/office/powerpoint/2010/main" val="23748254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D5A0F-3D5E-C4DA-A618-92D2EB171EF0}"/>
              </a:ext>
            </a:extLst>
          </p:cNvPr>
          <p:cNvSpPr>
            <a:spLocks noGrp="1"/>
          </p:cNvSpPr>
          <p:nvPr>
            <p:ph type="title"/>
          </p:nvPr>
        </p:nvSpPr>
        <p:spPr>
          <a:xfrm>
            <a:off x="628650" y="906651"/>
            <a:ext cx="5519231" cy="1025929"/>
          </a:xfrm>
        </p:spPr>
        <p:txBody>
          <a:bodyPr>
            <a:normAutofit/>
          </a:bodyPr>
          <a:lstStyle/>
          <a:p>
            <a:r>
              <a:rPr lang="en-US" sz="3200" b="1">
                <a:solidFill>
                  <a:srgbClr val="76923C"/>
                </a:solidFill>
                <a:effectLst/>
                <a:latin typeface="Segoe UI Semibold" panose="020B0702040204020203" pitchFamily="34" charset="0"/>
                <a:ea typeface="Century Schoolbook" panose="02040604050505020304" pitchFamily="18" charset="0"/>
              </a:rPr>
              <a:t>Grazing Strategies</a:t>
            </a:r>
            <a:br>
              <a:rPr lang="en-US" sz="3200" b="1">
                <a:solidFill>
                  <a:srgbClr val="76923C"/>
                </a:solidFill>
                <a:effectLst/>
                <a:latin typeface="Segoe UI Semibold" panose="020B0702040204020203" pitchFamily="34" charset="0"/>
                <a:ea typeface="Century Schoolbook" panose="02040604050505020304" pitchFamily="18" charset="0"/>
              </a:rPr>
            </a:br>
            <a:r>
              <a:rPr lang="en-US" sz="3200" b="1">
                <a:solidFill>
                  <a:srgbClr val="76923C"/>
                </a:solidFill>
                <a:effectLst/>
                <a:latin typeface="Segoe UI Semibold" panose="020B0702040204020203" pitchFamily="34" charset="0"/>
                <a:ea typeface="Century Schoolbook" panose="02040604050505020304" pitchFamily="18" charset="0"/>
              </a:rPr>
              <a:t> </a:t>
            </a:r>
            <a:endParaRPr lang="en-US" sz="4800"/>
          </a:p>
        </p:txBody>
      </p:sp>
      <p:sp>
        <p:nvSpPr>
          <p:cNvPr id="3" name="Content Placeholder 2">
            <a:extLst>
              <a:ext uri="{FF2B5EF4-FFF2-40B4-BE49-F238E27FC236}">
                <a16:creationId xmlns:a16="http://schemas.microsoft.com/office/drawing/2014/main" id="{852E7A05-C8D4-7734-9A7F-594C18A4DCB6}"/>
              </a:ext>
            </a:extLst>
          </p:cNvPr>
          <p:cNvSpPr>
            <a:spLocks noGrp="1"/>
          </p:cNvSpPr>
          <p:nvPr>
            <p:ph idx="1"/>
          </p:nvPr>
        </p:nvSpPr>
        <p:spPr>
          <a:xfrm>
            <a:off x="628650" y="2455113"/>
            <a:ext cx="8028653" cy="5101819"/>
          </a:xfrm>
        </p:spPr>
        <p:txBody>
          <a:bodyPr>
            <a:normAutofit/>
          </a:bodyPr>
          <a:lstStyle/>
          <a:p>
            <a:r>
              <a:rPr lang="en-US" sz="2400" u="sng">
                <a:latin typeface="Times New Roman" panose="02020603050405020304" pitchFamily="18" charset="0"/>
                <a:ea typeface="Century Schoolbook" panose="02040604050505020304" pitchFamily="18" charset="0"/>
                <a:cs typeface="Century Schoolbook" panose="02040604050505020304" pitchFamily="18" charset="0"/>
              </a:rPr>
              <a:t>Maintain carbohydrate reserves </a:t>
            </a:r>
            <a:r>
              <a:rPr lang="en-US" sz="2400">
                <a:latin typeface="Times New Roman" panose="02020603050405020304" pitchFamily="18" charset="0"/>
                <a:ea typeface="Century Schoolbook" panose="02040604050505020304" pitchFamily="18" charset="0"/>
                <a:cs typeface="Century Schoolbook" panose="02040604050505020304" pitchFamily="18" charset="0"/>
              </a:rPr>
              <a:t>for regrowth and root development</a:t>
            </a:r>
          </a:p>
          <a:p>
            <a:r>
              <a:rPr lang="en-US" sz="2400">
                <a:latin typeface="Times New Roman" panose="02020603050405020304" pitchFamily="18" charset="0"/>
                <a:ea typeface="Century Schoolbook" panose="02040604050505020304" pitchFamily="18" charset="0"/>
                <a:cs typeface="Century Schoolbook" panose="02040604050505020304" pitchFamily="18" charset="0"/>
              </a:rPr>
              <a:t>Top third grazing, leaving the bottom two thirds maintains more plant cover</a:t>
            </a:r>
          </a:p>
          <a:p>
            <a:r>
              <a:rPr lang="en-US" sz="2400">
                <a:latin typeface="Times New Roman" panose="02020603050405020304" pitchFamily="18" charset="0"/>
                <a:ea typeface="Century Schoolbook" panose="02040604050505020304" pitchFamily="18" charset="0"/>
                <a:cs typeface="Century Schoolbook" panose="02040604050505020304" pitchFamily="18" charset="0"/>
              </a:rPr>
              <a:t>Balancing forage availability with stocking rate (Carrying Capacity) is critical</a:t>
            </a:r>
          </a:p>
          <a:p>
            <a:r>
              <a:rPr lang="en-US" sz="2400">
                <a:latin typeface="Times New Roman" panose="02020603050405020304" pitchFamily="18" charset="0"/>
                <a:ea typeface="Century Schoolbook" panose="02040604050505020304" pitchFamily="18" charset="0"/>
                <a:cs typeface="Century Schoolbook" panose="02040604050505020304" pitchFamily="18" charset="0"/>
              </a:rPr>
              <a:t>Rotate livestock prior to a rain event or confine them to a designated area when soils are prone to compaction </a:t>
            </a:r>
          </a:p>
          <a:p>
            <a:r>
              <a:rPr lang="en-US" sz="2400">
                <a:effectLst/>
                <a:latin typeface="Times New Roman" panose="02020603050405020304" pitchFamily="18" charset="0"/>
                <a:ea typeface="Century Schoolbook" panose="02040604050505020304" pitchFamily="18" charset="0"/>
                <a:cs typeface="Century Schoolbook" panose="02040604050505020304" pitchFamily="18" charset="0"/>
              </a:rPr>
              <a:t>High Density grazing especially in long narrow paddocks will put more plant matter in touch with the ground</a:t>
            </a:r>
          </a:p>
          <a:p>
            <a:endParaRPr lang="en-US" sz="2400">
              <a:latin typeface="Times New Roman" panose="02020603050405020304" pitchFamily="18" charset="0"/>
              <a:ea typeface="Century Schoolbook" panose="02040604050505020304" pitchFamily="18" charset="0"/>
              <a:cs typeface="Century Schoolbook" panose="02040604050505020304" pitchFamily="18" charset="0"/>
            </a:endParaRPr>
          </a:p>
          <a:p>
            <a:endParaRPr lang="en-US" sz="2400">
              <a:effectLst/>
              <a:latin typeface="Century Schoolbook" panose="02040604050505020304" pitchFamily="18" charset="0"/>
              <a:ea typeface="Century Schoolbook" panose="02040604050505020304" pitchFamily="18" charset="0"/>
              <a:cs typeface="Century Schoolbook" panose="02040604050505020304" pitchFamily="18" charset="0"/>
            </a:endParaRPr>
          </a:p>
          <a:p>
            <a:endParaRPr lang="en-US"/>
          </a:p>
        </p:txBody>
      </p:sp>
      <p:pic>
        <p:nvPicPr>
          <p:cNvPr id="6" name="Picture 5">
            <a:extLst>
              <a:ext uri="{FF2B5EF4-FFF2-40B4-BE49-F238E27FC236}">
                <a16:creationId xmlns:a16="http://schemas.microsoft.com/office/drawing/2014/main" id="{4405CF28-2063-6E60-7D4E-7788ACB0D3D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6766" y="373845"/>
            <a:ext cx="2820537" cy="2115403"/>
          </a:xfrm>
          <a:prstGeom prst="rect">
            <a:avLst/>
          </a:prstGeom>
        </p:spPr>
      </p:pic>
    </p:spTree>
    <p:extLst>
      <p:ext uri="{BB962C8B-B14F-4D97-AF65-F5344CB8AC3E}">
        <p14:creationId xmlns:p14="http://schemas.microsoft.com/office/powerpoint/2010/main" val="33686890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6301B-0CEB-5989-4814-A40FE2C67BA6}"/>
              </a:ext>
            </a:extLst>
          </p:cNvPr>
          <p:cNvSpPr>
            <a:spLocks noGrp="1"/>
          </p:cNvSpPr>
          <p:nvPr>
            <p:ph type="title"/>
          </p:nvPr>
        </p:nvSpPr>
        <p:spPr>
          <a:xfrm>
            <a:off x="294968" y="651584"/>
            <a:ext cx="6212836" cy="1325563"/>
          </a:xfrm>
        </p:spPr>
        <p:txBody>
          <a:bodyPr>
            <a:normAutofit/>
          </a:bodyPr>
          <a:lstStyle/>
          <a:p>
            <a:r>
              <a:rPr lang="en-US" sz="3200" b="1">
                <a:solidFill>
                  <a:srgbClr val="76923C"/>
                </a:solidFill>
                <a:effectLst/>
                <a:latin typeface="Segoe UI Semibold" panose="020B0702040204020203" pitchFamily="34" charset="0"/>
                <a:ea typeface="Century Schoolbook" panose="02040604050505020304" pitchFamily="18" charset="0"/>
              </a:rPr>
              <a:t>Hay Feeding Strategies </a:t>
            </a:r>
            <a:endParaRPr lang="en-US" sz="3200"/>
          </a:p>
        </p:txBody>
      </p:sp>
      <p:sp>
        <p:nvSpPr>
          <p:cNvPr id="3" name="Content Placeholder 2">
            <a:extLst>
              <a:ext uri="{FF2B5EF4-FFF2-40B4-BE49-F238E27FC236}">
                <a16:creationId xmlns:a16="http://schemas.microsoft.com/office/drawing/2014/main" id="{B9260467-69E5-62D9-D13A-882DE2D867D8}"/>
              </a:ext>
            </a:extLst>
          </p:cNvPr>
          <p:cNvSpPr>
            <a:spLocks noGrp="1"/>
          </p:cNvSpPr>
          <p:nvPr>
            <p:ph idx="1"/>
          </p:nvPr>
        </p:nvSpPr>
        <p:spPr>
          <a:xfrm>
            <a:off x="628650" y="2157527"/>
            <a:ext cx="7886700" cy="4351338"/>
          </a:xfrm>
        </p:spPr>
        <p:txBody>
          <a:bodyPr>
            <a:normAutofit lnSpcReduction="10000"/>
          </a:bodyPr>
          <a:lstStyle/>
          <a:p>
            <a:r>
              <a:rPr lang="en-US" sz="2400" dirty="0">
                <a:latin typeface="Times New Roman" panose="02020603050405020304" pitchFamily="18" charset="0"/>
                <a:ea typeface="Century Schoolbook" panose="02040604050505020304" pitchFamily="18" charset="0"/>
                <a:cs typeface="Century Schoolbook" panose="02040604050505020304" pitchFamily="18" charset="0"/>
              </a:rPr>
              <a:t>Unrolling hay lowers impacts on the soil, beware of tractor track damage in wet times with reduced cover. </a:t>
            </a:r>
            <a:r>
              <a:rPr lang="en-US" sz="2400" dirty="0">
                <a:effectLst/>
                <a:latin typeface="Times New Roman" panose="02020603050405020304" pitchFamily="18" charset="0"/>
                <a:ea typeface="Century Schoolbook" panose="02040604050505020304" pitchFamily="18" charset="0"/>
                <a:cs typeface="Century Schoolbook" panose="02040604050505020304" pitchFamily="18" charset="0"/>
              </a:rPr>
              <a:t>Some producers unroll hay with all-terrain or utility vehicles or track-driven equipment to reduce compaction issues</a:t>
            </a:r>
            <a:endParaRPr lang="en-US" sz="2400" dirty="0">
              <a:latin typeface="Times New Roman" panose="02020603050405020304" pitchFamily="18" charset="0"/>
              <a:ea typeface="Century Schoolbook" panose="02040604050505020304" pitchFamily="18" charset="0"/>
              <a:cs typeface="Century Schoolbook" panose="02040604050505020304" pitchFamily="18" charset="0"/>
            </a:endParaRPr>
          </a:p>
          <a:p>
            <a:r>
              <a:rPr lang="en-US" sz="2400" dirty="0">
                <a:latin typeface="Times New Roman" panose="02020603050405020304" pitchFamily="18" charset="0"/>
                <a:ea typeface="Century Schoolbook" panose="02040604050505020304" pitchFamily="18" charset="0"/>
                <a:cs typeface="Century Schoolbook" panose="02040604050505020304" pitchFamily="18" charset="0"/>
              </a:rPr>
              <a:t>Bale grazing can also reduce impacts on the soil especially when bales are set out in a dry time and rationed with temporary fence</a:t>
            </a:r>
          </a:p>
          <a:p>
            <a:r>
              <a:rPr lang="en-US" sz="2400" dirty="0">
                <a:latin typeface="Times New Roman" panose="02020603050405020304" pitchFamily="18" charset="0"/>
                <a:ea typeface="Century Schoolbook" panose="02040604050505020304" pitchFamily="18" charset="0"/>
                <a:cs typeface="Century Schoolbook" panose="02040604050505020304" pitchFamily="18" charset="0"/>
              </a:rPr>
              <a:t>Feeding hay in a new location each feeding improves nutrient distribution</a:t>
            </a:r>
          </a:p>
          <a:p>
            <a:r>
              <a:rPr lang="en-US" sz="2800" dirty="0">
                <a:latin typeface="Times New Roman" panose="02020603050405020304" pitchFamily="18" charset="0"/>
                <a:cs typeface="Times New Roman" panose="02020603050405020304" pitchFamily="18" charset="0"/>
              </a:rPr>
              <a:t>Forage yields can be increased by feeding hay on pasture </a:t>
            </a:r>
            <a:r>
              <a:rPr lang="en-US" sz="2000" dirty="0">
                <a:latin typeface="Times New Roman" panose="02020603050405020304" pitchFamily="18" charset="0"/>
                <a:cs typeface="Times New Roman" panose="02020603050405020304" pitchFamily="18" charset="0"/>
              </a:rPr>
              <a:t>(Teague TAMU)</a:t>
            </a:r>
          </a:p>
          <a:p>
            <a:pPr lvl="1"/>
            <a:r>
              <a:rPr lang="en-US" sz="2000" dirty="0">
                <a:latin typeface="Times New Roman" panose="02020603050405020304" pitchFamily="18" charset="0"/>
                <a:cs typeface="Times New Roman" panose="02020603050405020304" pitchFamily="18" charset="0"/>
              </a:rPr>
              <a:t>2-fold during late spring droughts </a:t>
            </a:r>
          </a:p>
          <a:p>
            <a:pPr lvl="1"/>
            <a:r>
              <a:rPr lang="en-US" sz="2000" dirty="0">
                <a:latin typeface="Times New Roman" panose="02020603050405020304" pitchFamily="18" charset="0"/>
                <a:cs typeface="Times New Roman" panose="02020603050405020304" pitchFamily="18" charset="0"/>
              </a:rPr>
              <a:t>1.5-fold in wet years</a:t>
            </a:r>
            <a:endParaRPr lang="en-US" dirty="0"/>
          </a:p>
          <a:p>
            <a:endParaRPr lang="en-US" sz="2400" dirty="0">
              <a:latin typeface="Times New Roman" panose="02020603050405020304" pitchFamily="18" charset="0"/>
              <a:ea typeface="Century Schoolbook" panose="02040604050505020304" pitchFamily="18" charset="0"/>
              <a:cs typeface="Times New Roman" panose="02020603050405020304" pitchFamily="18" charset="0"/>
            </a:endParaRPr>
          </a:p>
          <a:p>
            <a:endParaRPr lang="en-US" sz="2400" dirty="0"/>
          </a:p>
        </p:txBody>
      </p:sp>
      <p:pic>
        <p:nvPicPr>
          <p:cNvPr id="6" name="Picture 5">
            <a:extLst>
              <a:ext uri="{FF2B5EF4-FFF2-40B4-BE49-F238E27FC236}">
                <a16:creationId xmlns:a16="http://schemas.microsoft.com/office/drawing/2014/main" id="{E5FF3DDD-35CA-D005-5B59-ABE5815B861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44667" y="349135"/>
            <a:ext cx="2411190" cy="1808392"/>
          </a:xfrm>
          <a:prstGeom prst="rect">
            <a:avLst/>
          </a:prstGeom>
        </p:spPr>
      </p:pic>
    </p:spTree>
    <p:extLst>
      <p:ext uri="{BB962C8B-B14F-4D97-AF65-F5344CB8AC3E}">
        <p14:creationId xmlns:p14="http://schemas.microsoft.com/office/powerpoint/2010/main" val="15708567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FF15F-5180-730B-1700-407C7FBDCA73}"/>
              </a:ext>
            </a:extLst>
          </p:cNvPr>
          <p:cNvSpPr>
            <a:spLocks noGrp="1"/>
          </p:cNvSpPr>
          <p:nvPr>
            <p:ph type="title"/>
          </p:nvPr>
        </p:nvSpPr>
        <p:spPr>
          <a:xfrm>
            <a:off x="280220" y="804796"/>
            <a:ext cx="6023303" cy="1325563"/>
          </a:xfrm>
        </p:spPr>
        <p:txBody>
          <a:bodyPr>
            <a:noAutofit/>
          </a:bodyPr>
          <a:lstStyle/>
          <a:p>
            <a:r>
              <a:rPr lang="en-US" sz="2800" b="1">
                <a:solidFill>
                  <a:srgbClr val="76923C"/>
                </a:solidFill>
                <a:latin typeface="Segoe UI Semibold" panose="020B0702040204020203" pitchFamily="34" charset="0"/>
              </a:rPr>
              <a:t>Livestock Management</a:t>
            </a:r>
            <a:endParaRPr lang="en-US" sz="2800"/>
          </a:p>
        </p:txBody>
      </p:sp>
      <p:sp>
        <p:nvSpPr>
          <p:cNvPr id="3" name="Content Placeholder 2">
            <a:extLst>
              <a:ext uri="{FF2B5EF4-FFF2-40B4-BE49-F238E27FC236}">
                <a16:creationId xmlns:a16="http://schemas.microsoft.com/office/drawing/2014/main" id="{CE5D6FBE-5CB3-8D5E-07C4-3A8E8DD59ACC}"/>
              </a:ext>
            </a:extLst>
          </p:cNvPr>
          <p:cNvSpPr>
            <a:spLocks noGrp="1"/>
          </p:cNvSpPr>
          <p:nvPr>
            <p:ph idx="1"/>
          </p:nvPr>
        </p:nvSpPr>
        <p:spPr>
          <a:xfrm>
            <a:off x="612024" y="2844279"/>
            <a:ext cx="8249879" cy="4351338"/>
          </a:xfrm>
        </p:spPr>
        <p:txBody>
          <a:bodyPr>
            <a:normAutofit/>
          </a:bodyPr>
          <a:lstStyle/>
          <a:p>
            <a:r>
              <a:rPr lang="en-US" sz="2800" dirty="0">
                <a:latin typeface="Times New Roman" panose="02020603050405020304" pitchFamily="18" charset="0"/>
                <a:cs typeface="Times New Roman" panose="02020603050405020304" pitchFamily="18" charset="0"/>
              </a:rPr>
              <a:t>Use fly control with less effect on dung beetles and other dung feeding insects and organisms</a:t>
            </a:r>
          </a:p>
          <a:p>
            <a:r>
              <a:rPr lang="en-US" sz="2800" dirty="0">
                <a:latin typeface="Times New Roman" panose="02020603050405020304" pitchFamily="18" charset="0"/>
                <a:cs typeface="Times New Roman" panose="02020603050405020304" pitchFamily="18" charset="0"/>
              </a:rPr>
              <a:t>Co-grazing livestock such as sheep and goat with cattle </a:t>
            </a:r>
          </a:p>
          <a:p>
            <a:pPr lvl="1"/>
            <a:r>
              <a:rPr lang="en-US" sz="2400" dirty="0">
                <a:latin typeface="Times New Roman" panose="02020603050405020304" pitchFamily="18" charset="0"/>
                <a:cs typeface="Times New Roman" panose="02020603050405020304" pitchFamily="18" charset="0"/>
              </a:rPr>
              <a:t>Convert “weeds” to marketable animal products </a:t>
            </a:r>
          </a:p>
          <a:p>
            <a:pPr lvl="1"/>
            <a:r>
              <a:rPr lang="en-US" sz="2400" dirty="0">
                <a:latin typeface="Times New Roman" panose="02020603050405020304" pitchFamily="18" charset="0"/>
                <a:cs typeface="Times New Roman" panose="02020603050405020304" pitchFamily="18" charset="0"/>
              </a:rPr>
              <a:t>Pellet type manure has a positive effect on the pasture ecosystem.</a:t>
            </a:r>
          </a:p>
          <a:p>
            <a:endParaRPr lang="en-US" sz="2800" dirty="0"/>
          </a:p>
        </p:txBody>
      </p:sp>
      <p:pic>
        <p:nvPicPr>
          <p:cNvPr id="6" name="Picture 5">
            <a:extLst>
              <a:ext uri="{FF2B5EF4-FFF2-40B4-BE49-F238E27FC236}">
                <a16:creationId xmlns:a16="http://schemas.microsoft.com/office/drawing/2014/main" id="{4E85B7DC-3473-7B27-D1E6-FBA6F5F7C3B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03770" y="465514"/>
            <a:ext cx="2840477" cy="2130358"/>
          </a:xfrm>
          <a:prstGeom prst="rect">
            <a:avLst/>
          </a:prstGeom>
        </p:spPr>
      </p:pic>
      <p:sp>
        <p:nvSpPr>
          <p:cNvPr id="7" name="Footer Placeholder 1">
            <a:extLst>
              <a:ext uri="{FF2B5EF4-FFF2-40B4-BE49-F238E27FC236}">
                <a16:creationId xmlns:a16="http://schemas.microsoft.com/office/drawing/2014/main" id="{59143E44-E852-CE03-C843-4487FE3E0128}"/>
              </a:ext>
            </a:extLst>
          </p:cNvPr>
          <p:cNvSpPr>
            <a:spLocks noGrp="1"/>
          </p:cNvSpPr>
          <p:nvPr>
            <p:ph type="ftr" sz="quarter" idx="11"/>
          </p:nvPr>
        </p:nvSpPr>
        <p:spPr>
          <a:xfrm>
            <a:off x="3028950" y="6356350"/>
            <a:ext cx="3086100" cy="365125"/>
          </a:xfrm>
        </p:spPr>
        <p:txBody>
          <a:bodyPr>
            <a:normAutofit fontScale="62500" lnSpcReduction="20000"/>
          </a:bodyPr>
          <a:lstStyle/>
          <a:p>
            <a:pPr>
              <a:spcAft>
                <a:spcPts val="600"/>
              </a:spcAft>
            </a:pPr>
            <a:r>
              <a:rPr lang="en-US"/>
              <a:t>NRCS | SHD | Determining Soil Biological Function </a:t>
            </a:r>
          </a:p>
        </p:txBody>
      </p:sp>
    </p:spTree>
    <p:extLst>
      <p:ext uri="{BB962C8B-B14F-4D97-AF65-F5344CB8AC3E}">
        <p14:creationId xmlns:p14="http://schemas.microsoft.com/office/powerpoint/2010/main" val="8270509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0580710-3964-DDBD-5221-CDFC900228B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480506" y="1642717"/>
            <a:ext cx="3383573" cy="3572566"/>
          </a:xfrm>
          <a:prstGeom prst="rect">
            <a:avLst/>
          </a:prstGeom>
        </p:spPr>
      </p:pic>
      <p:sp>
        <p:nvSpPr>
          <p:cNvPr id="2" name="Title 1">
            <a:extLst>
              <a:ext uri="{FF2B5EF4-FFF2-40B4-BE49-F238E27FC236}">
                <a16:creationId xmlns:a16="http://schemas.microsoft.com/office/drawing/2014/main" id="{E4BCFB7A-114C-40FD-9C8C-F75040786BB2}"/>
              </a:ext>
              <a:ext uri="{C183D7F6-B498-43B3-948B-1728B52AA6E4}">
                <adec:decorative xmlns:adec="http://schemas.microsoft.com/office/drawing/2017/decorative" val="1"/>
              </a:ext>
            </a:extLst>
          </p:cNvPr>
          <p:cNvSpPr>
            <a:spLocks noGrp="1"/>
          </p:cNvSpPr>
          <p:nvPr>
            <p:ph type="title"/>
          </p:nvPr>
        </p:nvSpPr>
        <p:spPr>
          <a:xfrm>
            <a:off x="183357" y="735776"/>
            <a:ext cx="6480573" cy="746522"/>
          </a:xfrm>
        </p:spPr>
        <p:txBody>
          <a:bodyPr>
            <a:normAutofit fontScale="90000"/>
          </a:bodyPr>
          <a:lstStyle/>
          <a:p>
            <a:pPr>
              <a:defRPr/>
            </a:pPr>
            <a:r>
              <a:rPr lang="en-US" b="1">
                <a:solidFill>
                  <a:schemeClr val="accent2">
                    <a:lumMod val="50000"/>
                  </a:schemeClr>
                </a:solidFill>
              </a:rPr>
              <a:t>Safe Pasture- Soil Life Friendly</a:t>
            </a:r>
          </a:p>
        </p:txBody>
      </p:sp>
      <p:pic>
        <p:nvPicPr>
          <p:cNvPr id="48131" name="Content Placeholder 3">
            <a:extLst>
              <a:ext uri="{FF2B5EF4-FFF2-40B4-BE49-F238E27FC236}">
                <a16:creationId xmlns:a16="http://schemas.microsoft.com/office/drawing/2014/main" id="{7E197E29-513E-4C1F-8360-E70AF0FA161B}"/>
              </a:ext>
              <a:ext uri="{C183D7F6-B498-43B3-948B-1728B52AA6E4}">
                <adec:decorative xmlns:adec="http://schemas.microsoft.com/office/drawing/2017/decorative" val="1"/>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4481513" y="1597820"/>
            <a:ext cx="3382566" cy="3569494"/>
          </a:xfrm>
        </p:spPr>
      </p:pic>
      <p:sp>
        <p:nvSpPr>
          <p:cNvPr id="48132" name="TextBox 4">
            <a:extLst>
              <a:ext uri="{FF2B5EF4-FFF2-40B4-BE49-F238E27FC236}">
                <a16:creationId xmlns:a16="http://schemas.microsoft.com/office/drawing/2014/main" id="{49CF88B8-16FF-457F-B9C5-B60C016B9EA3}"/>
              </a:ext>
              <a:ext uri="{C183D7F6-B498-43B3-948B-1728B52AA6E4}">
                <adec:decorative xmlns:adec="http://schemas.microsoft.com/office/drawing/2017/decorative" val="1"/>
              </a:ext>
            </a:extLst>
          </p:cNvPr>
          <p:cNvSpPr txBox="1">
            <a:spLocks noChangeArrowheads="1"/>
          </p:cNvSpPr>
          <p:nvPr/>
        </p:nvSpPr>
        <p:spPr bwMode="auto">
          <a:xfrm>
            <a:off x="183357" y="1537662"/>
            <a:ext cx="3832462" cy="715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14313" indent="-214313">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marL="285750" indent="-285750">
              <a:buFont typeface="Arial" panose="020B0604020202020204" pitchFamily="34" charset="0"/>
              <a:buChar char="•"/>
            </a:pPr>
            <a:r>
              <a:rPr lang="en-US" altLang="en-US" sz="1350">
                <a:latin typeface="Tahoma" panose="020B0604030504040204" pitchFamily="34" charset="0"/>
                <a:ea typeface="MS PGothic" panose="020B0600070205080204" pitchFamily="34" charset="-128"/>
              </a:rPr>
              <a:t>Grazed above 5”</a:t>
            </a:r>
          </a:p>
          <a:p>
            <a:pPr marL="285750" indent="-285750">
              <a:buFont typeface="Arial" panose="020B0604020202020204" pitchFamily="34" charset="0"/>
              <a:buChar char="•"/>
            </a:pPr>
            <a:r>
              <a:rPr lang="en-US" altLang="en-US" sz="1350">
                <a:latin typeface="Tahoma" panose="020B0604030504040204" pitchFamily="34" charset="0"/>
                <a:ea typeface="MS PGothic" panose="020B0600070205080204" pitchFamily="34" charset="-128"/>
              </a:rPr>
              <a:t>Grazed with other stock for one season</a:t>
            </a:r>
          </a:p>
          <a:p>
            <a:pPr marL="0" indent="0" eaLnBrk="1" hangingPunct="1"/>
            <a:endParaRPr lang="en-US" altLang="en-US" sz="1350">
              <a:latin typeface="Tahoma" panose="020B0604030504040204" pitchFamily="34" charset="0"/>
              <a:ea typeface="MS PGothic" panose="020B0600070205080204" pitchFamily="34" charset="-128"/>
            </a:endParaRPr>
          </a:p>
        </p:txBody>
      </p:sp>
      <p:sp>
        <p:nvSpPr>
          <p:cNvPr id="48133" name="TextBox 5">
            <a:extLst>
              <a:ext uri="{FF2B5EF4-FFF2-40B4-BE49-F238E27FC236}">
                <a16:creationId xmlns:a16="http://schemas.microsoft.com/office/drawing/2014/main" id="{FC3B979A-62D6-4EC8-871C-2A4CA78BB88A}"/>
              </a:ext>
              <a:ext uri="{C183D7F6-B498-43B3-948B-1728B52AA6E4}">
                <adec:decorative xmlns:adec="http://schemas.microsoft.com/office/drawing/2017/decorative" val="1"/>
              </a:ext>
            </a:extLst>
          </p:cNvPr>
          <p:cNvSpPr txBox="1">
            <a:spLocks noChangeArrowheads="1"/>
          </p:cNvSpPr>
          <p:nvPr/>
        </p:nvSpPr>
        <p:spPr bwMode="auto">
          <a:xfrm>
            <a:off x="5404247" y="5191125"/>
            <a:ext cx="2519363"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1350">
                <a:latin typeface="Tahoma" panose="020B0604030504040204" pitchFamily="34" charset="0"/>
                <a:ea typeface="MS PGothic" panose="020B0600070205080204" pitchFamily="34" charset="-128"/>
              </a:rPr>
              <a:t>5 days to months before larvae become infective dependent on moisture and warmth</a:t>
            </a:r>
          </a:p>
        </p:txBody>
      </p:sp>
      <p:sp>
        <p:nvSpPr>
          <p:cNvPr id="48134" name="TextBox 6">
            <a:extLst>
              <a:ext uri="{FF2B5EF4-FFF2-40B4-BE49-F238E27FC236}">
                <a16:creationId xmlns:a16="http://schemas.microsoft.com/office/drawing/2014/main" id="{33C23B0F-38E8-4BC7-8647-855609F2D49F}"/>
              </a:ext>
              <a:ext uri="{C183D7F6-B498-43B3-948B-1728B52AA6E4}">
                <adec:decorative xmlns:adec="http://schemas.microsoft.com/office/drawing/2017/decorative" val="1"/>
              </a:ext>
            </a:extLst>
          </p:cNvPr>
          <p:cNvSpPr txBox="1">
            <a:spLocks noChangeArrowheads="1"/>
          </p:cNvSpPr>
          <p:nvPr/>
        </p:nvSpPr>
        <p:spPr bwMode="auto">
          <a:xfrm>
            <a:off x="5566172" y="2355057"/>
            <a:ext cx="2538413" cy="1131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1350">
                <a:latin typeface="Tahoma" panose="020B0604030504040204" pitchFamily="34" charset="0"/>
                <a:ea typeface="MS PGothic" panose="020B0600070205080204" pitchFamily="34" charset="-128"/>
              </a:rPr>
              <a:t>14 days from ingestion before </a:t>
            </a:r>
            <a:r>
              <a:rPr lang="en-US" altLang="en-US" sz="1350" err="1">
                <a:latin typeface="Tahoma" panose="020B0604030504040204" pitchFamily="34" charset="0"/>
                <a:ea typeface="MS PGothic" panose="020B0600070205080204" pitchFamily="34" charset="-128"/>
              </a:rPr>
              <a:t>Haemonchus</a:t>
            </a:r>
            <a:r>
              <a:rPr lang="en-US" altLang="en-US" sz="1350">
                <a:latin typeface="Tahoma" panose="020B0604030504040204" pitchFamily="34" charset="0"/>
                <a:ea typeface="MS PGothic" panose="020B0600070205080204" pitchFamily="34" charset="-128"/>
              </a:rPr>
              <a:t> </a:t>
            </a:r>
            <a:r>
              <a:rPr lang="en-US" altLang="en-US" sz="1350" err="1">
                <a:latin typeface="Tahoma" panose="020B0604030504040204" pitchFamily="34" charset="0"/>
                <a:ea typeface="MS PGothic" panose="020B0600070205080204" pitchFamily="34" charset="-128"/>
              </a:rPr>
              <a:t>contortus</a:t>
            </a:r>
            <a:r>
              <a:rPr lang="en-US" altLang="en-US" sz="1350">
                <a:latin typeface="Tahoma" panose="020B0604030504040204" pitchFamily="34" charset="0"/>
                <a:ea typeface="MS PGothic" panose="020B0600070205080204" pitchFamily="34" charset="-128"/>
              </a:rPr>
              <a:t> sheds infected eggs.. For </a:t>
            </a:r>
            <a:r>
              <a:rPr lang="en-US" altLang="en-US" sz="1350" err="1">
                <a:latin typeface="Tahoma" panose="020B0604030504040204" pitchFamily="34" charset="0"/>
                <a:ea typeface="MS PGothic" panose="020B0600070205080204" pitchFamily="34" charset="-128"/>
              </a:rPr>
              <a:t>Ostertagia</a:t>
            </a:r>
            <a:r>
              <a:rPr lang="en-US" altLang="en-US" sz="1350">
                <a:latin typeface="Tahoma" panose="020B0604030504040204" pitchFamily="34" charset="0"/>
                <a:ea typeface="MS PGothic" panose="020B0600070205080204" pitchFamily="34" charset="-128"/>
              </a:rPr>
              <a:t> and </a:t>
            </a:r>
            <a:r>
              <a:rPr lang="en-US" altLang="en-US" sz="1350" err="1">
                <a:latin typeface="Tahoma" panose="020B0604030504040204" pitchFamily="34" charset="0"/>
                <a:ea typeface="MS PGothic" panose="020B0600070205080204" pitchFamily="34" charset="-128"/>
              </a:rPr>
              <a:t>Trichostrongylus</a:t>
            </a:r>
            <a:r>
              <a:rPr lang="en-US" altLang="en-US" sz="1350">
                <a:latin typeface="Tahoma" panose="020B0604030504040204" pitchFamily="34" charset="0"/>
                <a:ea typeface="MS PGothic" panose="020B0600070205080204" pitchFamily="34" charset="-128"/>
              </a:rPr>
              <a:t> </a:t>
            </a:r>
            <a:r>
              <a:rPr lang="en-US" altLang="en-US" sz="1350" u="sng">
                <a:latin typeface="Tahoma" panose="020B0604030504040204" pitchFamily="34" charset="0"/>
                <a:ea typeface="MS PGothic" panose="020B0600070205080204" pitchFamily="34" charset="-128"/>
              </a:rPr>
              <a:t>it’s 21 days. </a:t>
            </a:r>
          </a:p>
        </p:txBody>
      </p:sp>
      <p:cxnSp>
        <p:nvCxnSpPr>
          <p:cNvPr id="9" name="Straight Connector 8">
            <a:extLst>
              <a:ext uri="{FF2B5EF4-FFF2-40B4-BE49-F238E27FC236}">
                <a16:creationId xmlns:a16="http://schemas.microsoft.com/office/drawing/2014/main" id="{CA8E0915-A6F3-4617-A0D5-11B2F87344FB}"/>
              </a:ext>
              <a:ext uri="{C183D7F6-B498-43B3-948B-1728B52AA6E4}">
                <adec:decorative xmlns:adec="http://schemas.microsoft.com/office/drawing/2017/decorative" val="1"/>
              </a:ext>
            </a:extLst>
          </p:cNvPr>
          <p:cNvCxnSpPr/>
          <p:nvPr/>
        </p:nvCxnSpPr>
        <p:spPr>
          <a:xfrm>
            <a:off x="3462338" y="3939779"/>
            <a:ext cx="2076450" cy="0"/>
          </a:xfrm>
          <a:prstGeom prst="line">
            <a:avLst/>
          </a:prstGeom>
          <a:ln>
            <a:solidFill>
              <a:srgbClr val="FF0000"/>
            </a:solidFill>
          </a:ln>
        </p:spPr>
        <p:style>
          <a:lnRef idx="1">
            <a:schemeClr val="accent2"/>
          </a:lnRef>
          <a:fillRef idx="0">
            <a:schemeClr val="accent2"/>
          </a:fillRef>
          <a:effectRef idx="0">
            <a:schemeClr val="accent2"/>
          </a:effectRef>
          <a:fontRef idx="minor">
            <a:schemeClr val="tx1"/>
          </a:fontRef>
        </p:style>
      </p:cxnSp>
      <p:sp>
        <p:nvSpPr>
          <p:cNvPr id="48136" name="TextBox 9">
            <a:extLst>
              <a:ext uri="{FF2B5EF4-FFF2-40B4-BE49-F238E27FC236}">
                <a16:creationId xmlns:a16="http://schemas.microsoft.com/office/drawing/2014/main" id="{FEA4C7F8-A5FB-4C52-966E-501291B3F4F8}"/>
              </a:ext>
              <a:ext uri="{C183D7F6-B498-43B3-948B-1728B52AA6E4}">
                <adec:decorative xmlns:adec="http://schemas.microsoft.com/office/drawing/2017/decorative" val="1"/>
              </a:ext>
            </a:extLst>
          </p:cNvPr>
          <p:cNvSpPr txBox="1">
            <a:spLocks noChangeArrowheads="1"/>
          </p:cNvSpPr>
          <p:nvPr/>
        </p:nvSpPr>
        <p:spPr bwMode="auto">
          <a:xfrm>
            <a:off x="5532836" y="3829051"/>
            <a:ext cx="1131094" cy="1131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1350">
                <a:latin typeface="Tahoma" panose="020B0604030504040204" pitchFamily="34" charset="0"/>
                <a:ea typeface="MS PGothic" panose="020B0600070205080204" pitchFamily="34" charset="-128"/>
              </a:rPr>
              <a:t>Most infective larvae in the bottom 5” of grass</a:t>
            </a:r>
          </a:p>
        </p:txBody>
      </p:sp>
      <p:pic>
        <p:nvPicPr>
          <p:cNvPr id="48137" name="Picture 3">
            <a:extLst>
              <a:ext uri="{FF2B5EF4-FFF2-40B4-BE49-F238E27FC236}">
                <a16:creationId xmlns:a16="http://schemas.microsoft.com/office/drawing/2014/main" id="{DAAAEB15-0280-4794-9473-B3453E5452B2}"/>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3056" y="2857627"/>
            <a:ext cx="4267451" cy="3326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AC844FEA-C255-B134-812A-3B08BD30CAFC}"/>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22969" y="411212"/>
            <a:ext cx="2121031" cy="1590773"/>
          </a:xfrm>
          <a:prstGeom prst="rect">
            <a:avLst/>
          </a:prstGeom>
        </p:spPr>
      </p:pic>
    </p:spTree>
    <p:extLst>
      <p:ext uri="{BB962C8B-B14F-4D97-AF65-F5344CB8AC3E}">
        <p14:creationId xmlns:p14="http://schemas.microsoft.com/office/powerpoint/2010/main" val="15778919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4859634" y="904463"/>
            <a:ext cx="3807069" cy="994172"/>
          </a:xfrm>
        </p:spPr>
        <p:txBody>
          <a:bodyPr/>
          <a:lstStyle/>
          <a:p>
            <a:pPr algn="ctr" eaLnBrk="1" hangingPunct="1"/>
            <a:r>
              <a:rPr lang="en-US"/>
              <a:t>Dung Beetles</a:t>
            </a:r>
          </a:p>
        </p:txBody>
      </p:sp>
      <p:pic>
        <p:nvPicPr>
          <p:cNvPr id="52228" name="Picture 4">
            <a:extLst>
              <a:ext uri="{C183D7F6-B498-43B3-948B-1728B52AA6E4}">
                <adec:decorative xmlns:adec="http://schemas.microsoft.com/office/drawing/2017/decorative" val="1"/>
              </a:ext>
            </a:extLst>
          </p:cNvPr>
          <p:cNvPicPr>
            <a:picLocks noChangeAspect="1"/>
          </p:cNvPicPr>
          <p:nvPr/>
        </p:nvPicPr>
        <p:blipFill>
          <a:blip r:embed="rId3" cstate="print"/>
          <a:srcRect/>
          <a:stretch>
            <a:fillRect/>
          </a:stretch>
        </p:blipFill>
        <p:spPr bwMode="auto">
          <a:xfrm>
            <a:off x="3366198" y="1650435"/>
            <a:ext cx="5451231" cy="4088423"/>
          </a:xfrm>
          <a:prstGeom prst="rect">
            <a:avLst/>
          </a:prstGeom>
          <a:noFill/>
          <a:ln w="19050">
            <a:solidFill>
              <a:schemeClr val="tx1"/>
            </a:solidFill>
            <a:miter lim="800000"/>
            <a:headEnd/>
            <a:tailEnd/>
          </a:ln>
        </p:spPr>
      </p:pic>
      <p:pic>
        <p:nvPicPr>
          <p:cNvPr id="7" name="Picture 6">
            <a:extLst>
              <a:ext uri="{C183D7F6-B498-43B3-948B-1728B52AA6E4}">
                <adec:decorative xmlns:adec="http://schemas.microsoft.com/office/drawing/2017/decorative" val="1"/>
              </a:ext>
            </a:extLst>
          </p:cNvPr>
          <p:cNvPicPr>
            <a:picLocks noChangeAspect="1"/>
          </p:cNvPicPr>
          <p:nvPr/>
        </p:nvPicPr>
        <p:blipFill rotWithShape="1">
          <a:blip r:embed="rId4" cstate="print"/>
          <a:srcRect l="17236" t="14578" r="21282" b="12192"/>
          <a:stretch/>
        </p:blipFill>
        <p:spPr bwMode="auto">
          <a:xfrm>
            <a:off x="282611" y="1650178"/>
            <a:ext cx="4577024" cy="4088680"/>
          </a:xfrm>
          <a:prstGeom prst="rect">
            <a:avLst/>
          </a:prstGeom>
          <a:noFill/>
          <a:ln w="19050">
            <a:solidFill>
              <a:schemeClr val="tx1"/>
            </a:solidFill>
            <a:miter lim="800000"/>
            <a:headEnd/>
            <a:tailEnd/>
          </a:ln>
        </p:spPr>
      </p:pic>
    </p:spTree>
    <p:extLst>
      <p:ext uri="{BB962C8B-B14F-4D97-AF65-F5344CB8AC3E}">
        <p14:creationId xmlns:p14="http://schemas.microsoft.com/office/powerpoint/2010/main" val="351092657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C183D7F6-B498-43B3-948B-1728B52AA6E4}">
                <adec:decorative xmlns:adec="http://schemas.microsoft.com/office/drawing/2017/decorative" val="1"/>
              </a:ext>
            </a:extLst>
          </p:cNvPr>
          <p:cNvPicPr>
            <a:picLocks noChangeAspect="1" noChangeArrowheads="1"/>
          </p:cNvPicPr>
          <p:nvPr/>
        </p:nvPicPr>
        <p:blipFill>
          <a:blip r:embed="rId3" cstate="print"/>
          <a:srcRect/>
          <a:stretch>
            <a:fillRect/>
          </a:stretch>
        </p:blipFill>
        <p:spPr bwMode="auto">
          <a:xfrm>
            <a:off x="655655" y="1397976"/>
            <a:ext cx="5755193" cy="4316395"/>
          </a:xfrm>
          <a:prstGeom prst="rect">
            <a:avLst/>
          </a:prstGeom>
          <a:noFill/>
          <a:ln w="19050">
            <a:solidFill>
              <a:schemeClr val="tx1"/>
            </a:solidFill>
          </a:ln>
        </p:spPr>
      </p:pic>
      <p:sp>
        <p:nvSpPr>
          <p:cNvPr id="5" name="Title 4"/>
          <p:cNvSpPr txBox="1">
            <a:spLocks noGrp="1"/>
          </p:cNvSpPr>
          <p:nvPr>
            <p:ph type="title" idx="4294967295"/>
          </p:nvPr>
        </p:nvSpPr>
        <p:spPr>
          <a:xfrm>
            <a:off x="6682335" y="2161025"/>
            <a:ext cx="2154093" cy="2677656"/>
          </a:xfrm>
          <a:prstGeom prst="rect">
            <a:avLst/>
          </a:prstGeom>
          <a:solidFill>
            <a:schemeClr val="accent6">
              <a:lumMod val="20000"/>
              <a:lumOff val="80000"/>
            </a:schemeClr>
          </a:solidFill>
          <a:ln w="19050">
            <a:solidFill>
              <a:schemeClr val="tx1"/>
            </a:solid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Types of Dung Beetles</a:t>
            </a:r>
          </a:p>
          <a:p>
            <a:pPr marL="214313" marR="0" lvl="0" indent="-214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Manure Dwellers</a:t>
            </a:r>
          </a:p>
          <a:p>
            <a:pPr marL="214313" marR="0" lvl="0" indent="-214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err="1">
                <a:ln>
                  <a:noFill/>
                </a:ln>
                <a:solidFill>
                  <a:schemeClr val="tx1"/>
                </a:solidFill>
                <a:effectLst/>
                <a:uLnTx/>
                <a:uFillTx/>
                <a:latin typeface="+mn-lt"/>
                <a:ea typeface="+mn-ea"/>
                <a:cs typeface="+mn-cs"/>
              </a:rPr>
              <a:t>Tunnelers</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214313" marR="0" lvl="0" indent="-214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Tumblers</a:t>
            </a:r>
          </a:p>
        </p:txBody>
      </p:sp>
    </p:spTree>
    <p:extLst>
      <p:ext uri="{BB962C8B-B14F-4D97-AF65-F5344CB8AC3E}">
        <p14:creationId xmlns:p14="http://schemas.microsoft.com/office/powerpoint/2010/main" val="1809414260"/>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1506" name="Rectangle 4">
            <a:extLst>
              <a:ext uri="{FF2B5EF4-FFF2-40B4-BE49-F238E27FC236}">
                <a16:creationId xmlns:a16="http://schemas.microsoft.com/office/drawing/2014/main" id="{B7C68915-9031-4CB4-942C-7A5E68F9E7CA}"/>
              </a:ext>
              <a:ext uri="{C183D7F6-B498-43B3-948B-1728B52AA6E4}">
                <adec:decorative xmlns:adec="http://schemas.microsoft.com/office/drawing/2017/decorative" val="1"/>
              </a:ext>
            </a:extLst>
          </p:cNvPr>
          <p:cNvSpPr>
            <a:spLocks noChangeArrowheads="1"/>
          </p:cNvSpPr>
          <p:nvPr/>
        </p:nvSpPr>
        <p:spPr bwMode="auto">
          <a:xfrm>
            <a:off x="1696826" y="2171700"/>
            <a:ext cx="6304174" cy="4417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80000"/>
              </a:lnSpc>
              <a:spcBef>
                <a:spcPct val="20000"/>
              </a:spcBef>
              <a:buClr>
                <a:schemeClr val="folHlink"/>
              </a:buClr>
              <a:buSzPct val="60000"/>
              <a:buFont typeface="Wingdings" panose="05000000000000000000" pitchFamily="2" charset="2"/>
              <a:buNone/>
            </a:pPr>
            <a:r>
              <a:rPr lang="en-US" altLang="en-US" sz="1200" b="1"/>
              <a:t>Above ground</a:t>
            </a:r>
          </a:p>
          <a:p>
            <a:pPr lvl="1" eaLnBrk="1" hangingPunct="1">
              <a:lnSpc>
                <a:spcPct val="80000"/>
              </a:lnSpc>
              <a:spcBef>
                <a:spcPct val="20000"/>
              </a:spcBef>
              <a:buClr>
                <a:schemeClr val="hlink"/>
              </a:buClr>
              <a:buSzPct val="55000"/>
              <a:buFont typeface="Wingdings" panose="05000000000000000000" pitchFamily="2" charset="2"/>
              <a:buChar char="n"/>
            </a:pPr>
            <a:r>
              <a:rPr lang="en-US" altLang="en-US" sz="1050"/>
              <a:t>1200 Dairy cow</a:t>
            </a:r>
            <a:r>
              <a:rPr lang="en-US" altLang="en-US" sz="1050" baseline="30000"/>
              <a:t>1</a:t>
            </a:r>
            <a:r>
              <a:rPr lang="en-US" altLang="en-US" sz="1050" b="1"/>
              <a:t> </a:t>
            </a:r>
            <a:r>
              <a:rPr lang="en-US" altLang="en-US" sz="1050" b="1" u="sng"/>
              <a:t>or </a:t>
            </a:r>
            <a:r>
              <a:rPr lang="en-US" altLang="en-US" sz="1050"/>
              <a:t>	 			 518</a:t>
            </a:r>
          </a:p>
          <a:p>
            <a:pPr lvl="1" eaLnBrk="1" hangingPunct="1">
              <a:lnSpc>
                <a:spcPct val="80000"/>
              </a:lnSpc>
              <a:spcBef>
                <a:spcPct val="20000"/>
              </a:spcBef>
              <a:buClr>
                <a:schemeClr val="hlink"/>
              </a:buClr>
              <a:buSzPct val="55000"/>
              <a:buFont typeface="Wingdings" panose="05000000000000000000" pitchFamily="2" charset="2"/>
              <a:buChar char="n"/>
            </a:pPr>
            <a:r>
              <a:rPr lang="en-US" altLang="en-US" sz="1050"/>
              <a:t>1200 Beef cow</a:t>
            </a:r>
            <a:r>
              <a:rPr lang="en-US" altLang="en-US" sz="1050" baseline="30000"/>
              <a:t>2 	 </a:t>
            </a:r>
            <a:r>
              <a:rPr lang="en-US" altLang="en-US" sz="1050"/>
              <a:t>450</a:t>
            </a:r>
          </a:p>
          <a:p>
            <a:pPr lvl="1" eaLnBrk="1" hangingPunct="1">
              <a:lnSpc>
                <a:spcPct val="80000"/>
              </a:lnSpc>
              <a:spcBef>
                <a:spcPct val="20000"/>
              </a:spcBef>
              <a:buClr>
                <a:schemeClr val="hlink"/>
              </a:buClr>
              <a:buSzPct val="55000"/>
              <a:buFont typeface="Wingdings" panose="05000000000000000000" pitchFamily="2" charset="2"/>
              <a:buChar char="n"/>
            </a:pPr>
            <a:r>
              <a:rPr lang="en-US" altLang="en-US" sz="1050" u="sng"/>
              <a:t>Pasture</a:t>
            </a:r>
            <a:r>
              <a:rPr lang="en-US" altLang="en-US" sz="1050" u="sng" baseline="30000"/>
              <a:t>3				</a:t>
            </a:r>
            <a:r>
              <a:rPr lang="en-US" altLang="en-US" sz="1050" u="sng"/>
              <a:t>2500</a:t>
            </a:r>
          </a:p>
          <a:p>
            <a:pPr lvl="1" eaLnBrk="1" hangingPunct="1">
              <a:lnSpc>
                <a:spcPct val="80000"/>
              </a:lnSpc>
              <a:spcBef>
                <a:spcPct val="20000"/>
              </a:spcBef>
              <a:buClr>
                <a:schemeClr val="hlink"/>
              </a:buClr>
              <a:buSzPct val="55000"/>
              <a:buFont typeface="Wingdings" panose="05000000000000000000" pitchFamily="2" charset="2"/>
              <a:buNone/>
            </a:pPr>
            <a:r>
              <a:rPr lang="en-US" altLang="en-US" sz="1050"/>
              <a:t>	Total	                      			3,018</a:t>
            </a:r>
          </a:p>
          <a:p>
            <a:pPr eaLnBrk="1" hangingPunct="1">
              <a:lnSpc>
                <a:spcPct val="80000"/>
              </a:lnSpc>
              <a:spcBef>
                <a:spcPct val="20000"/>
              </a:spcBef>
              <a:buClr>
                <a:schemeClr val="folHlink"/>
              </a:buClr>
              <a:buSzPct val="60000"/>
              <a:buFont typeface="Wingdings" panose="05000000000000000000" pitchFamily="2" charset="2"/>
              <a:buNone/>
            </a:pPr>
            <a:r>
              <a:rPr lang="en-US" altLang="en-US" sz="1200" b="1"/>
              <a:t>Below ground</a:t>
            </a:r>
          </a:p>
          <a:p>
            <a:pPr lvl="1" eaLnBrk="1" hangingPunct="1">
              <a:lnSpc>
                <a:spcPct val="80000"/>
              </a:lnSpc>
              <a:spcBef>
                <a:spcPct val="20000"/>
              </a:spcBef>
              <a:buClr>
                <a:schemeClr val="hlink"/>
              </a:buClr>
              <a:buSzPct val="55000"/>
              <a:buFont typeface="Wingdings" panose="05000000000000000000" pitchFamily="2" charset="2"/>
              <a:buChar char="n"/>
            </a:pPr>
            <a:r>
              <a:rPr lang="en-US" altLang="en-US" sz="1050"/>
              <a:t>Pasture roots</a:t>
            </a:r>
            <a:r>
              <a:rPr lang="en-US" altLang="en-US" sz="1050" baseline="30000"/>
              <a:t>4 	                      	  	  </a:t>
            </a:r>
            <a:r>
              <a:rPr lang="en-US" altLang="en-US" sz="1050"/>
              <a:t>2500</a:t>
            </a:r>
          </a:p>
          <a:p>
            <a:pPr lvl="1" eaLnBrk="1" hangingPunct="1">
              <a:lnSpc>
                <a:spcPct val="80000"/>
              </a:lnSpc>
              <a:spcBef>
                <a:spcPct val="20000"/>
              </a:spcBef>
              <a:buClr>
                <a:schemeClr val="hlink"/>
              </a:buClr>
              <a:buSzPct val="55000"/>
              <a:buFont typeface="Wingdings" panose="05000000000000000000" pitchFamily="2" charset="2"/>
              <a:buChar char="n"/>
            </a:pPr>
            <a:r>
              <a:rPr lang="en-US" altLang="en-US" sz="1050"/>
              <a:t>Bacteria	 		 2052</a:t>
            </a:r>
          </a:p>
          <a:p>
            <a:pPr lvl="1" eaLnBrk="1" hangingPunct="1">
              <a:lnSpc>
                <a:spcPct val="80000"/>
              </a:lnSpc>
              <a:spcBef>
                <a:spcPct val="20000"/>
              </a:spcBef>
              <a:buClr>
                <a:schemeClr val="hlink"/>
              </a:buClr>
              <a:buSzPct val="55000"/>
              <a:buFont typeface="Wingdings" panose="05000000000000000000" pitchFamily="2" charset="2"/>
              <a:buChar char="n"/>
            </a:pPr>
            <a:r>
              <a:rPr lang="en-US" altLang="en-US" sz="1050"/>
              <a:t>Actinomycetes 			 2052</a:t>
            </a:r>
          </a:p>
          <a:p>
            <a:pPr lvl="1" eaLnBrk="1" hangingPunct="1">
              <a:lnSpc>
                <a:spcPct val="80000"/>
              </a:lnSpc>
              <a:spcBef>
                <a:spcPct val="20000"/>
              </a:spcBef>
              <a:buClr>
                <a:schemeClr val="hlink"/>
              </a:buClr>
              <a:buSzPct val="55000"/>
              <a:buFont typeface="Wingdings" panose="05000000000000000000" pitchFamily="2" charset="2"/>
              <a:buChar char="n"/>
            </a:pPr>
            <a:r>
              <a:rPr lang="en-US" altLang="en-US" sz="1050"/>
              <a:t>Fungi 			6244</a:t>
            </a:r>
          </a:p>
          <a:p>
            <a:pPr lvl="1" eaLnBrk="1" hangingPunct="1">
              <a:lnSpc>
                <a:spcPct val="80000"/>
              </a:lnSpc>
              <a:spcBef>
                <a:spcPct val="20000"/>
              </a:spcBef>
              <a:buClr>
                <a:schemeClr val="hlink"/>
              </a:buClr>
              <a:buSzPct val="55000"/>
              <a:buFont typeface="Wingdings" panose="05000000000000000000" pitchFamily="2" charset="2"/>
              <a:buChar char="n"/>
            </a:pPr>
            <a:r>
              <a:rPr lang="en-US" altLang="en-US" sz="1050"/>
              <a:t>Algae			   219</a:t>
            </a:r>
          </a:p>
          <a:p>
            <a:pPr lvl="1" eaLnBrk="1" hangingPunct="1">
              <a:lnSpc>
                <a:spcPct val="80000"/>
              </a:lnSpc>
              <a:spcBef>
                <a:spcPct val="20000"/>
              </a:spcBef>
              <a:buClr>
                <a:schemeClr val="hlink"/>
              </a:buClr>
              <a:buSzPct val="55000"/>
              <a:buFont typeface="Wingdings" panose="05000000000000000000" pitchFamily="2" charset="2"/>
              <a:buChar char="n"/>
            </a:pPr>
            <a:r>
              <a:rPr lang="en-US" altLang="en-US" sz="1050"/>
              <a:t>Protozoa		   	     80</a:t>
            </a:r>
          </a:p>
          <a:p>
            <a:pPr lvl="1" eaLnBrk="1" hangingPunct="1">
              <a:lnSpc>
                <a:spcPct val="80000"/>
              </a:lnSpc>
              <a:spcBef>
                <a:spcPct val="20000"/>
              </a:spcBef>
              <a:buClr>
                <a:schemeClr val="hlink"/>
              </a:buClr>
              <a:buSzPct val="55000"/>
              <a:buFont typeface="Wingdings" panose="05000000000000000000" pitchFamily="2" charset="2"/>
              <a:buChar char="n"/>
            </a:pPr>
            <a:r>
              <a:rPr lang="en-US" altLang="en-US" sz="1050"/>
              <a:t>Nematodes		   	     62</a:t>
            </a:r>
          </a:p>
          <a:p>
            <a:pPr lvl="1" eaLnBrk="1" hangingPunct="1">
              <a:lnSpc>
                <a:spcPct val="80000"/>
              </a:lnSpc>
              <a:spcBef>
                <a:spcPct val="20000"/>
              </a:spcBef>
              <a:buClr>
                <a:schemeClr val="hlink"/>
              </a:buClr>
              <a:buSzPct val="55000"/>
              <a:buFont typeface="Wingdings" panose="05000000000000000000" pitchFamily="2" charset="2"/>
              <a:buChar char="n"/>
            </a:pPr>
            <a:r>
              <a:rPr lang="en-US" altLang="en-US" sz="1050"/>
              <a:t>Mites		   	     65</a:t>
            </a:r>
          </a:p>
          <a:p>
            <a:pPr lvl="1" eaLnBrk="1" hangingPunct="1">
              <a:lnSpc>
                <a:spcPct val="80000"/>
              </a:lnSpc>
              <a:spcBef>
                <a:spcPct val="20000"/>
              </a:spcBef>
              <a:buClr>
                <a:schemeClr val="hlink"/>
              </a:buClr>
              <a:buSzPct val="55000"/>
              <a:buFont typeface="Wingdings" panose="05000000000000000000" pitchFamily="2" charset="2"/>
              <a:buChar char="n"/>
            </a:pPr>
            <a:r>
              <a:rPr lang="en-US" altLang="en-US" sz="1050"/>
              <a:t>Collembola		   	     65</a:t>
            </a:r>
          </a:p>
          <a:p>
            <a:pPr lvl="1" eaLnBrk="1" hangingPunct="1">
              <a:lnSpc>
                <a:spcPct val="80000"/>
              </a:lnSpc>
              <a:spcBef>
                <a:spcPct val="20000"/>
              </a:spcBef>
              <a:buClr>
                <a:schemeClr val="hlink"/>
              </a:buClr>
              <a:buSzPct val="55000"/>
              <a:buFont typeface="Wingdings" panose="05000000000000000000" pitchFamily="2" charset="2"/>
              <a:buChar char="n"/>
            </a:pPr>
            <a:r>
              <a:rPr lang="en-US" altLang="en-US" sz="1050"/>
              <a:t>Earthworms		 	   624</a:t>
            </a:r>
          </a:p>
          <a:p>
            <a:pPr lvl="1" eaLnBrk="1" hangingPunct="1">
              <a:lnSpc>
                <a:spcPct val="80000"/>
              </a:lnSpc>
              <a:spcBef>
                <a:spcPct val="20000"/>
              </a:spcBef>
              <a:buClr>
                <a:schemeClr val="hlink"/>
              </a:buClr>
              <a:buSzPct val="55000"/>
              <a:buFont typeface="Wingdings" panose="05000000000000000000" pitchFamily="2" charset="2"/>
              <a:buChar char="n"/>
            </a:pPr>
            <a:r>
              <a:rPr lang="en-US" altLang="en-US" sz="1050" u="sng"/>
              <a:t>Other fauna		  	     40</a:t>
            </a:r>
          </a:p>
          <a:p>
            <a:pPr lvl="1" eaLnBrk="1" hangingPunct="1">
              <a:lnSpc>
                <a:spcPct val="80000"/>
              </a:lnSpc>
              <a:spcBef>
                <a:spcPct val="20000"/>
              </a:spcBef>
              <a:buClr>
                <a:schemeClr val="hlink"/>
              </a:buClr>
              <a:buSzPct val="55000"/>
              <a:buFont typeface="Wingdings" panose="05000000000000000000" pitchFamily="2" charset="2"/>
              <a:buNone/>
            </a:pPr>
            <a:r>
              <a:rPr lang="en-US" altLang="en-US" sz="1050"/>
              <a:t>	Total	                   	     	14,003</a:t>
            </a:r>
          </a:p>
          <a:p>
            <a:pPr lvl="2" eaLnBrk="1" hangingPunct="1">
              <a:lnSpc>
                <a:spcPct val="80000"/>
              </a:lnSpc>
              <a:spcBef>
                <a:spcPct val="20000"/>
              </a:spcBef>
              <a:buClr>
                <a:schemeClr val="folHlink"/>
              </a:buClr>
              <a:buSzPct val="50000"/>
              <a:buFont typeface="Wingdings" panose="05000000000000000000" pitchFamily="2" charset="2"/>
              <a:buChar char="n"/>
            </a:pPr>
            <a:endParaRPr lang="en-US" altLang="en-US" sz="900"/>
          </a:p>
          <a:p>
            <a:pPr eaLnBrk="1" hangingPunct="1">
              <a:lnSpc>
                <a:spcPct val="80000"/>
              </a:lnSpc>
              <a:spcBef>
                <a:spcPct val="20000"/>
              </a:spcBef>
              <a:buClr>
                <a:schemeClr val="folHlink"/>
              </a:buClr>
              <a:buSzPct val="60000"/>
              <a:buFont typeface="Wingdings" panose="05000000000000000000" pitchFamily="2" charset="2"/>
              <a:buNone/>
            </a:pPr>
            <a:r>
              <a:rPr lang="en-US" altLang="en-US" sz="750"/>
              <a:t>Adapted in part from Brady and Weil 2002.</a:t>
            </a:r>
          </a:p>
          <a:p>
            <a:pPr eaLnBrk="1" hangingPunct="1">
              <a:lnSpc>
                <a:spcPct val="80000"/>
              </a:lnSpc>
              <a:spcBef>
                <a:spcPct val="20000"/>
              </a:spcBef>
              <a:buClr>
                <a:schemeClr val="folHlink"/>
              </a:buClr>
              <a:buSzPct val="60000"/>
              <a:buFont typeface="Wingdings" panose="05000000000000000000" pitchFamily="2" charset="2"/>
              <a:buNone/>
            </a:pPr>
            <a:r>
              <a:rPr lang="en-US" altLang="en-US" sz="750"/>
              <a:t>1. Cow producing 40 </a:t>
            </a:r>
            <a:r>
              <a:rPr lang="en-US" altLang="en-US" sz="750" err="1"/>
              <a:t>lbs</a:t>
            </a:r>
            <a:r>
              <a:rPr lang="en-US" altLang="en-US" sz="750"/>
              <a:t> milk/day 180 days/acre, 50% of forage</a:t>
            </a:r>
          </a:p>
          <a:p>
            <a:pPr eaLnBrk="1" hangingPunct="1">
              <a:lnSpc>
                <a:spcPct val="80000"/>
              </a:lnSpc>
              <a:spcBef>
                <a:spcPct val="20000"/>
              </a:spcBef>
              <a:buClr>
                <a:schemeClr val="folHlink"/>
              </a:buClr>
              <a:buSzPct val="60000"/>
              <a:buFont typeface="Wingdings" panose="05000000000000000000" pitchFamily="2" charset="2"/>
              <a:buNone/>
            </a:pPr>
            <a:r>
              <a:rPr lang="en-US" altLang="en-US" sz="750"/>
              <a:t>standing crop consumed, 5 rotations/year.</a:t>
            </a:r>
          </a:p>
          <a:p>
            <a:pPr eaLnBrk="1" hangingPunct="1">
              <a:lnSpc>
                <a:spcPct val="80000"/>
              </a:lnSpc>
              <a:spcBef>
                <a:spcPct val="20000"/>
              </a:spcBef>
              <a:buClr>
                <a:schemeClr val="folHlink"/>
              </a:buClr>
              <a:buSzPct val="60000"/>
              <a:buFont typeface="Wingdings" panose="05000000000000000000" pitchFamily="2" charset="2"/>
              <a:buNone/>
            </a:pPr>
            <a:r>
              <a:rPr lang="en-US" altLang="en-US" sz="750"/>
              <a:t>2. Cow weaning 600 </a:t>
            </a:r>
            <a:r>
              <a:rPr lang="en-US" altLang="en-US" sz="750" err="1"/>
              <a:t>lb</a:t>
            </a:r>
            <a:r>
              <a:rPr lang="en-US" altLang="en-US" sz="750"/>
              <a:t> calf 3 acres/year.</a:t>
            </a:r>
          </a:p>
          <a:p>
            <a:pPr eaLnBrk="1" hangingPunct="1">
              <a:lnSpc>
                <a:spcPct val="80000"/>
              </a:lnSpc>
              <a:spcBef>
                <a:spcPct val="20000"/>
              </a:spcBef>
              <a:buClr>
                <a:schemeClr val="folHlink"/>
              </a:buClr>
              <a:buSzPct val="60000"/>
              <a:buFont typeface="Wingdings" panose="05000000000000000000" pitchFamily="2" charset="2"/>
              <a:buNone/>
            </a:pPr>
            <a:r>
              <a:rPr lang="en-US" altLang="en-US" sz="750"/>
              <a:t>3. Cool-season grass-clover pasture, 10 inches tall at grazing.</a:t>
            </a:r>
          </a:p>
          <a:p>
            <a:pPr eaLnBrk="1" hangingPunct="1">
              <a:lnSpc>
                <a:spcPct val="80000"/>
              </a:lnSpc>
              <a:spcBef>
                <a:spcPct val="20000"/>
              </a:spcBef>
              <a:buClr>
                <a:schemeClr val="folHlink"/>
              </a:buClr>
              <a:buSzPct val="60000"/>
              <a:buFont typeface="Wingdings" panose="05000000000000000000" pitchFamily="2" charset="2"/>
              <a:buNone/>
            </a:pPr>
            <a:r>
              <a:rPr lang="en-US" altLang="en-US" sz="750"/>
              <a:t>4. Roots equal top growth at grazing.</a:t>
            </a:r>
          </a:p>
        </p:txBody>
      </p:sp>
      <p:sp>
        <p:nvSpPr>
          <p:cNvPr id="39939" name="Rectangle 5">
            <a:extLst>
              <a:ext uri="{FF2B5EF4-FFF2-40B4-BE49-F238E27FC236}">
                <a16:creationId xmlns:a16="http://schemas.microsoft.com/office/drawing/2014/main" id="{E6A98769-D29D-41C6-A941-CF00350F9A3E}"/>
              </a:ext>
              <a:ext uri="{C183D7F6-B498-43B3-948B-1728B52AA6E4}">
                <adec:decorative xmlns:adec="http://schemas.microsoft.com/office/drawing/2017/decorative" val="1"/>
              </a:ext>
            </a:extLst>
          </p:cNvPr>
          <p:cNvSpPr>
            <a:spLocks noGrp="1" noChangeArrowheads="1"/>
          </p:cNvSpPr>
          <p:nvPr>
            <p:ph type="title"/>
          </p:nvPr>
        </p:nvSpPr>
        <p:spPr>
          <a:xfrm>
            <a:off x="2171701" y="1079896"/>
            <a:ext cx="6193631" cy="1091804"/>
          </a:xfrm>
        </p:spPr>
        <p:txBody>
          <a:bodyPr>
            <a:normAutofit fontScale="90000"/>
          </a:bodyPr>
          <a:lstStyle/>
          <a:p>
            <a:pPr>
              <a:defRPr/>
            </a:pPr>
            <a:r>
              <a:rPr lang="en-US" sz="180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Biological:</a:t>
            </a:r>
            <a:br>
              <a:rPr lang="en-US" sz="180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en-US" sz="180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Biomass of </a:t>
            </a:r>
            <a:r>
              <a:rPr lang="en-US" sz="1800" u="sng">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organisms above ground </a:t>
            </a:r>
            <a:r>
              <a:rPr lang="en-US" sz="180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in the pasture</a:t>
            </a:r>
            <a:r>
              <a:rPr lang="en-US" sz="210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br>
              <a:rPr lang="en-US" sz="210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en-US" sz="210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and </a:t>
            </a:r>
            <a:r>
              <a:rPr lang="en-US" sz="2100" u="sng">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below ground </a:t>
            </a:r>
            <a:r>
              <a:rPr lang="en-US" sz="210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within the pasture soil. </a:t>
            </a:r>
            <a:br>
              <a:rPr lang="en-US" sz="210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en-US" sz="180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Organisms Standing crop biomass lbs/ac </a:t>
            </a:r>
            <a:br>
              <a:rPr lang="en-US" sz="180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en-US" sz="180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Example:</a:t>
            </a:r>
          </a:p>
        </p:txBody>
      </p:sp>
      <p:sp>
        <p:nvSpPr>
          <p:cNvPr id="21508" name="TextBox 3">
            <a:extLst>
              <a:ext uri="{FF2B5EF4-FFF2-40B4-BE49-F238E27FC236}">
                <a16:creationId xmlns:a16="http://schemas.microsoft.com/office/drawing/2014/main" id="{517D79E2-48A9-4D29-8977-5C870D0B70E8}"/>
              </a:ext>
              <a:ext uri="{C183D7F6-B498-43B3-948B-1728B52AA6E4}">
                <adec:decorative xmlns:adec="http://schemas.microsoft.com/office/drawing/2017/decorative" val="1"/>
              </a:ext>
            </a:extLst>
          </p:cNvPr>
          <p:cNvSpPr txBox="1">
            <a:spLocks noChangeArrowheads="1"/>
          </p:cNvSpPr>
          <p:nvPr/>
        </p:nvSpPr>
        <p:spPr bwMode="auto">
          <a:xfrm>
            <a:off x="4457700" y="2343151"/>
            <a:ext cx="2286000"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1050"/>
              <a:t>(518 avg wt @2.67 ac/cow)</a:t>
            </a:r>
          </a:p>
        </p:txBody>
      </p:sp>
      <p:pic>
        <p:nvPicPr>
          <p:cNvPr id="21509" name="Picture 4">
            <a:extLst>
              <a:ext uri="{FF2B5EF4-FFF2-40B4-BE49-F238E27FC236}">
                <a16:creationId xmlns:a16="http://schemas.microsoft.com/office/drawing/2014/main" id="{4D1F0983-F443-4E23-A998-3DF7F795967A}"/>
              </a:ext>
              <a:ext uri="{C183D7F6-B498-43B3-948B-1728B52AA6E4}">
                <adec:decorative xmlns:adec="http://schemas.microsoft.com/office/drawing/2017/decorative" val="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43700" y="4686301"/>
            <a:ext cx="2057400" cy="154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81712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EFC9A-1BCD-413D-9F8B-1FBBCAD4A4E6}"/>
              </a:ext>
              <a:ext uri="{C183D7F6-B498-43B3-948B-1728B52AA6E4}">
                <adec:decorative xmlns:adec="http://schemas.microsoft.com/office/drawing/2017/decorative" val="1"/>
              </a:ext>
            </a:extLst>
          </p:cNvPr>
          <p:cNvSpPr>
            <a:spLocks noGrp="1"/>
          </p:cNvSpPr>
          <p:nvPr>
            <p:ph type="title"/>
          </p:nvPr>
        </p:nvSpPr>
        <p:spPr>
          <a:xfrm>
            <a:off x="1691855" y="588877"/>
            <a:ext cx="6719801" cy="842791"/>
          </a:xfrm>
        </p:spPr>
        <p:txBody>
          <a:bodyPr>
            <a:noAutofit/>
          </a:bodyPr>
          <a:lstStyle/>
          <a:p>
            <a:pPr algn="ctr"/>
            <a:r>
              <a:rPr lang="en-US" sz="2800" b="1">
                <a:solidFill>
                  <a:schemeClr val="accent6">
                    <a:lumMod val="50000"/>
                  </a:schemeClr>
                </a:solidFill>
              </a:rPr>
              <a:t>Maximum Stocking Rate with on farm Forage-</a:t>
            </a:r>
            <a:br>
              <a:rPr lang="en-US" sz="2800" b="1">
                <a:solidFill>
                  <a:schemeClr val="accent6">
                    <a:lumMod val="50000"/>
                  </a:schemeClr>
                </a:solidFill>
              </a:rPr>
            </a:br>
            <a:r>
              <a:rPr lang="en-US" sz="2800" b="1">
                <a:solidFill>
                  <a:schemeClr val="accent6">
                    <a:lumMod val="50000"/>
                  </a:schemeClr>
                </a:solidFill>
              </a:rPr>
              <a:t>Forage Animal Balance with Top Management </a:t>
            </a:r>
          </a:p>
        </p:txBody>
      </p:sp>
      <p:sp>
        <p:nvSpPr>
          <p:cNvPr id="3" name="Content Placeholder 2">
            <a:extLst>
              <a:ext uri="{FF2B5EF4-FFF2-40B4-BE49-F238E27FC236}">
                <a16:creationId xmlns:a16="http://schemas.microsoft.com/office/drawing/2014/main" id="{2B9D3BCE-CA82-40E2-BC65-497E748FC078}"/>
              </a:ext>
              <a:ext uri="{C183D7F6-B498-43B3-948B-1728B52AA6E4}">
                <adec:decorative xmlns:adec="http://schemas.microsoft.com/office/drawing/2017/decorative" val="1"/>
              </a:ext>
            </a:extLst>
          </p:cNvPr>
          <p:cNvSpPr>
            <a:spLocks noGrp="1"/>
          </p:cNvSpPr>
          <p:nvPr>
            <p:ph sz="half" idx="1"/>
          </p:nvPr>
        </p:nvSpPr>
        <p:spPr>
          <a:xfrm>
            <a:off x="242151" y="1745363"/>
            <a:ext cx="3886200" cy="4954992"/>
          </a:xfrm>
        </p:spPr>
        <p:txBody>
          <a:bodyPr>
            <a:normAutofit fontScale="92500" lnSpcReduction="10000"/>
          </a:bodyPr>
          <a:lstStyle/>
          <a:p>
            <a:pPr marL="0" indent="0">
              <a:buNone/>
            </a:pPr>
            <a:r>
              <a:rPr lang="en-US" b="1"/>
              <a:t>Animal Demand</a:t>
            </a:r>
          </a:p>
          <a:p>
            <a:r>
              <a:rPr lang="en-US"/>
              <a:t>365 days x</a:t>
            </a:r>
          </a:p>
          <a:p>
            <a:r>
              <a:rPr lang="en-US"/>
              <a:t>26 </a:t>
            </a:r>
            <a:r>
              <a:rPr lang="en-US" err="1"/>
              <a:t>lb</a:t>
            </a:r>
            <a:r>
              <a:rPr lang="en-US"/>
              <a:t>/day/</a:t>
            </a:r>
          </a:p>
          <a:p>
            <a:r>
              <a:rPr lang="en-US"/>
              <a:t>9490/2,000 ~ 5 ton/</a:t>
            </a:r>
            <a:r>
              <a:rPr lang="en-US" err="1"/>
              <a:t>yr</a:t>
            </a:r>
            <a:endParaRPr lang="en-US"/>
          </a:p>
        </p:txBody>
      </p:sp>
      <p:sp>
        <p:nvSpPr>
          <p:cNvPr id="4" name="Content Placeholder 3">
            <a:extLst>
              <a:ext uri="{FF2B5EF4-FFF2-40B4-BE49-F238E27FC236}">
                <a16:creationId xmlns:a16="http://schemas.microsoft.com/office/drawing/2014/main" id="{23C790A3-76E5-4B12-997F-D45EDF4524F4}"/>
              </a:ext>
              <a:ext uri="{C183D7F6-B498-43B3-948B-1728B52AA6E4}">
                <adec:decorative xmlns:adec="http://schemas.microsoft.com/office/drawing/2017/decorative" val="1"/>
              </a:ext>
            </a:extLst>
          </p:cNvPr>
          <p:cNvSpPr>
            <a:spLocks noGrp="1"/>
          </p:cNvSpPr>
          <p:nvPr>
            <p:ph sz="half" idx="2"/>
          </p:nvPr>
        </p:nvSpPr>
        <p:spPr>
          <a:xfrm>
            <a:off x="3378708" y="2735517"/>
            <a:ext cx="5136642" cy="3263504"/>
          </a:xfrm>
        </p:spPr>
        <p:txBody>
          <a:bodyPr>
            <a:normAutofit fontScale="92500" lnSpcReduction="10000"/>
          </a:bodyPr>
          <a:lstStyle/>
          <a:p>
            <a:pPr marL="0" indent="0">
              <a:buNone/>
            </a:pPr>
            <a:r>
              <a:rPr lang="en-US" b="1"/>
              <a:t>Forage Production</a:t>
            </a:r>
          </a:p>
          <a:p>
            <a:r>
              <a:rPr lang="en-US"/>
              <a:t>3 ton/ac/</a:t>
            </a:r>
            <a:r>
              <a:rPr lang="en-US" err="1"/>
              <a:t>yr</a:t>
            </a:r>
            <a:endParaRPr lang="en-US"/>
          </a:p>
          <a:p>
            <a:r>
              <a:rPr lang="en-US"/>
              <a:t>80 acres (avg pasture acres)</a:t>
            </a:r>
          </a:p>
          <a:p>
            <a:r>
              <a:rPr lang="en-US"/>
              <a:t>240 ton production</a:t>
            </a:r>
          </a:p>
          <a:p>
            <a:r>
              <a:rPr lang="en-US"/>
              <a:t>70 percent down throat (1-2 day rotation)</a:t>
            </a:r>
          </a:p>
          <a:p>
            <a:r>
              <a:rPr lang="en-US"/>
              <a:t>168 tons/5 ton/AU = 34</a:t>
            </a:r>
          </a:p>
          <a:p>
            <a:r>
              <a:rPr lang="en-US" b="1" u="sng">
                <a:solidFill>
                  <a:srgbClr val="FF0000"/>
                </a:solidFill>
              </a:rPr>
              <a:t>2.35 ac/AU</a:t>
            </a:r>
          </a:p>
          <a:p>
            <a:r>
              <a:rPr lang="en-US"/>
              <a:t>Every additional AU needs 5 ton of hay per year</a:t>
            </a:r>
          </a:p>
        </p:txBody>
      </p:sp>
      <p:sp>
        <p:nvSpPr>
          <p:cNvPr id="5" name="TextBox 4">
            <a:extLst>
              <a:ext uri="{FF2B5EF4-FFF2-40B4-BE49-F238E27FC236}">
                <a16:creationId xmlns:a16="http://schemas.microsoft.com/office/drawing/2014/main" id="{D340C05E-058E-47C0-AC21-FE2007765012}"/>
              </a:ext>
              <a:ext uri="{C183D7F6-B498-43B3-948B-1728B52AA6E4}">
                <adec:decorative xmlns:adec="http://schemas.microsoft.com/office/drawing/2017/decorative" val="1"/>
              </a:ext>
            </a:extLst>
          </p:cNvPr>
          <p:cNvSpPr txBox="1"/>
          <p:nvPr/>
        </p:nvSpPr>
        <p:spPr>
          <a:xfrm>
            <a:off x="380531" y="6070335"/>
            <a:ext cx="8198827" cy="300082"/>
          </a:xfrm>
          <a:prstGeom prst="rect">
            <a:avLst/>
          </a:prstGeom>
          <a:noFill/>
        </p:spPr>
        <p:txBody>
          <a:bodyPr wrap="square" rtlCol="0">
            <a:spAutoFit/>
          </a:bodyPr>
          <a:lstStyle/>
          <a:p>
            <a:pPr algn="ctr"/>
            <a:r>
              <a:rPr lang="en-US" sz="1350"/>
              <a:t>Note: typical manager is yielding 2 ton/ac and grazing efficiency is less than 50% down the throat so need 5 ac/AU</a:t>
            </a:r>
          </a:p>
        </p:txBody>
      </p:sp>
      <p:pic>
        <p:nvPicPr>
          <p:cNvPr id="6" name="Picture 2">
            <a:extLst>
              <a:ext uri="{FF2B5EF4-FFF2-40B4-BE49-F238E27FC236}">
                <a16:creationId xmlns:a16="http://schemas.microsoft.com/office/drawing/2014/main" id="{0C96754A-0201-B2AF-6F12-4D954A9834C3}"/>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417996"/>
            <a:ext cx="3327321" cy="249549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35555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5FE6F66-ED75-4CB1-AC12-E0CAC2F2DDC8}"/>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5020" y="373974"/>
            <a:ext cx="8232244" cy="6110051"/>
          </a:xfrm>
          <a:prstGeom prst="rect">
            <a:avLst/>
          </a:prstGeom>
        </p:spPr>
      </p:pic>
      <p:sp>
        <p:nvSpPr>
          <p:cNvPr id="3" name="Text Box 3">
            <a:extLst>
              <a:ext uri="{FF2B5EF4-FFF2-40B4-BE49-F238E27FC236}">
                <a16:creationId xmlns:a16="http://schemas.microsoft.com/office/drawing/2014/main" id="{B5666DFA-3714-4FC3-AEAA-B8096EDF9E0E}"/>
              </a:ext>
            </a:extLst>
          </p:cNvPr>
          <p:cNvSpPr txBox="1">
            <a:spLocks noChangeArrowheads="1"/>
          </p:cNvSpPr>
          <p:nvPr/>
        </p:nvSpPr>
        <p:spPr bwMode="auto">
          <a:xfrm>
            <a:off x="4411744" y="1465609"/>
            <a:ext cx="4732256" cy="3785652"/>
          </a:xfrm>
          <a:prstGeom prst="rect">
            <a:avLst/>
          </a:prstGeom>
          <a:solidFill>
            <a:schemeClr val="accent3">
              <a:lumMod val="50000"/>
            </a:schemeClr>
          </a:solidFill>
          <a:ln w="9525">
            <a:noFill/>
            <a:miter lim="800000"/>
            <a:headEnd/>
            <a:tailEnd/>
          </a:ln>
        </p:spPr>
        <p:txBody>
          <a:bodyPr wrap="square">
            <a:spAutoFit/>
          </a:bodyPr>
          <a:lstStyle/>
          <a:p>
            <a:pPr marL="289322" indent="-289322">
              <a:buFont typeface="Arial" panose="020B0604020202020204" pitchFamily="34" charset="0"/>
              <a:buChar char="•"/>
              <a:defRPr/>
            </a:pPr>
            <a:r>
              <a:rPr lang="en-US" sz="2000" b="1" dirty="0">
                <a:solidFill>
                  <a:srgbClr val="FFFF00"/>
                </a:solidFill>
                <a:effectLst>
                  <a:outerShdw blurRad="38100" dist="38100" dir="2700000" algn="tl">
                    <a:srgbClr val="000000">
                      <a:alpha val="43137"/>
                    </a:srgbClr>
                  </a:outerShdw>
                </a:effectLst>
              </a:rPr>
              <a:t>Grass seldom over 3” tall</a:t>
            </a:r>
          </a:p>
          <a:p>
            <a:pPr marL="289322" indent="-289322">
              <a:buFont typeface="Arial" panose="020B0604020202020204" pitchFamily="34" charset="0"/>
              <a:buChar char="•"/>
              <a:defRPr/>
            </a:pPr>
            <a:r>
              <a:rPr lang="en-US" sz="2000" b="1" dirty="0">
                <a:solidFill>
                  <a:srgbClr val="FFFF00"/>
                </a:solidFill>
                <a:effectLst>
                  <a:outerShdw blurRad="38100" dist="38100" dir="2700000" algn="tl">
                    <a:srgbClr val="000000">
                      <a:alpha val="43137"/>
                    </a:srgbClr>
                  </a:outerShdw>
                </a:effectLst>
              </a:rPr>
              <a:t>Frequent need to spray weeds </a:t>
            </a:r>
          </a:p>
          <a:p>
            <a:pPr marL="289322" indent="-289322">
              <a:buFont typeface="Arial" panose="020B0604020202020204" pitchFamily="34" charset="0"/>
              <a:buChar char="•"/>
              <a:defRPr/>
            </a:pPr>
            <a:r>
              <a:rPr lang="en-US" sz="2000" b="1" dirty="0">
                <a:solidFill>
                  <a:srgbClr val="FFFF00"/>
                </a:solidFill>
                <a:effectLst>
                  <a:outerShdw blurRad="38100" dist="38100" dir="2700000" algn="tl">
                    <a:srgbClr val="000000">
                      <a:alpha val="43137"/>
                    </a:srgbClr>
                  </a:outerShdw>
                </a:effectLst>
              </a:rPr>
              <a:t>Loss of stand in drought</a:t>
            </a:r>
          </a:p>
          <a:p>
            <a:pPr marL="289322" indent="-289322">
              <a:buFont typeface="Arial" panose="020B0604020202020204" pitchFamily="34" charset="0"/>
              <a:buChar char="•"/>
              <a:defRPr/>
            </a:pPr>
            <a:r>
              <a:rPr lang="en-US" sz="2000" b="1" dirty="0">
                <a:solidFill>
                  <a:srgbClr val="FFFF00"/>
                </a:solidFill>
                <a:effectLst>
                  <a:outerShdw blurRad="38100" dist="38100" dir="2700000" algn="tl">
                    <a:srgbClr val="000000">
                      <a:alpha val="43137"/>
                    </a:srgbClr>
                  </a:outerShdw>
                </a:effectLst>
              </a:rPr>
              <a:t>Bare ground, trailing etc.</a:t>
            </a:r>
          </a:p>
          <a:p>
            <a:pPr marL="289322" indent="-289322">
              <a:buFont typeface="Arial" panose="020B0604020202020204" pitchFamily="34" charset="0"/>
              <a:buChar char="•"/>
              <a:defRPr/>
            </a:pPr>
            <a:r>
              <a:rPr lang="en-US" sz="2000" b="1" dirty="0">
                <a:solidFill>
                  <a:srgbClr val="FFFF00"/>
                </a:solidFill>
                <a:effectLst>
                  <a:outerShdw blurRad="38100" dist="38100" dir="2700000" algn="tl">
                    <a:srgbClr val="000000">
                      <a:alpha val="43137"/>
                    </a:srgbClr>
                  </a:outerShdw>
                </a:effectLst>
              </a:rPr>
              <a:t>Increased ponding and runoff </a:t>
            </a:r>
          </a:p>
          <a:p>
            <a:pPr marL="289322" indent="-289322">
              <a:buFont typeface="Arial" panose="020B0604020202020204" pitchFamily="34" charset="0"/>
              <a:buChar char="•"/>
              <a:defRPr/>
            </a:pPr>
            <a:r>
              <a:rPr lang="en-US" sz="2000" b="1" dirty="0">
                <a:solidFill>
                  <a:srgbClr val="FFFF00"/>
                </a:solidFill>
                <a:effectLst>
                  <a:outerShdw blurRad="38100" dist="38100" dir="2700000" algn="tl">
                    <a:srgbClr val="000000">
                      <a:alpha val="43137"/>
                    </a:srgbClr>
                  </a:outerShdw>
                </a:effectLst>
              </a:rPr>
              <a:t>Desirable forages limited to those that tolerate low grazing</a:t>
            </a:r>
          </a:p>
          <a:p>
            <a:pPr marL="289322" indent="-289322">
              <a:buFont typeface="Arial" panose="020B0604020202020204" pitchFamily="34" charset="0"/>
              <a:buChar char="•"/>
              <a:defRPr/>
            </a:pPr>
            <a:r>
              <a:rPr lang="en-US" sz="2000" b="1" dirty="0">
                <a:solidFill>
                  <a:srgbClr val="FFFF00"/>
                </a:solidFill>
                <a:effectLst>
                  <a:outerShdw blurRad="38100" dist="38100" dir="2700000" algn="tl">
                    <a:srgbClr val="000000">
                      <a:alpha val="43137"/>
                    </a:srgbClr>
                  </a:outerShdw>
                </a:effectLst>
              </a:rPr>
              <a:t>Undesirable plant community</a:t>
            </a:r>
          </a:p>
          <a:p>
            <a:pPr marL="289322" indent="-289322">
              <a:buFont typeface="Arial" panose="020B0604020202020204" pitchFamily="34" charset="0"/>
              <a:buChar char="•"/>
              <a:defRPr/>
            </a:pPr>
            <a:r>
              <a:rPr lang="en-US" sz="2000" b="1" dirty="0">
                <a:solidFill>
                  <a:srgbClr val="FFFF00"/>
                </a:solidFill>
                <a:effectLst>
                  <a:outerShdw blurRad="38100" dist="38100" dir="2700000" algn="tl">
                    <a:srgbClr val="000000">
                      <a:alpha val="43137"/>
                    </a:srgbClr>
                  </a:outerShdw>
                </a:effectLst>
              </a:rPr>
              <a:t>Feeding hay more than 100 days</a:t>
            </a:r>
          </a:p>
          <a:p>
            <a:pPr marL="289322" indent="-289322">
              <a:buFont typeface="Arial" panose="020B0604020202020204" pitchFamily="34" charset="0"/>
              <a:buChar char="•"/>
              <a:defRPr/>
            </a:pPr>
            <a:r>
              <a:rPr lang="en-US" sz="2000" b="1" dirty="0">
                <a:solidFill>
                  <a:srgbClr val="FFFF00"/>
                </a:solidFill>
                <a:effectLst>
                  <a:outerShdw blurRad="38100" dist="38100" dir="2700000" algn="tl">
                    <a:srgbClr val="000000">
                      <a:alpha val="43137"/>
                    </a:srgbClr>
                  </a:outerShdw>
                </a:effectLst>
              </a:rPr>
              <a:t>Low body condition</a:t>
            </a:r>
          </a:p>
          <a:p>
            <a:pPr marL="289322" indent="-289322">
              <a:buFont typeface="Arial" panose="020B0604020202020204" pitchFamily="34" charset="0"/>
              <a:buChar char="•"/>
              <a:defRPr/>
            </a:pPr>
            <a:r>
              <a:rPr lang="en-US" sz="2000" b="1" dirty="0">
                <a:solidFill>
                  <a:srgbClr val="FFFF00"/>
                </a:solidFill>
                <a:effectLst>
                  <a:outerShdw blurRad="38100" dist="38100" dir="2700000" algn="tl">
                    <a:srgbClr val="000000">
                      <a:alpha val="43137"/>
                    </a:srgbClr>
                  </a:outerShdw>
                </a:effectLst>
              </a:rPr>
              <a:t>Lack of rumen fill</a:t>
            </a:r>
          </a:p>
        </p:txBody>
      </p:sp>
      <p:sp>
        <p:nvSpPr>
          <p:cNvPr id="4" name="Title 3">
            <a:extLst>
              <a:ext uri="{FF2B5EF4-FFF2-40B4-BE49-F238E27FC236}">
                <a16:creationId xmlns:a16="http://schemas.microsoft.com/office/drawing/2014/main" id="{6F19268A-FB34-406D-B10A-03FBD4755F9E}"/>
              </a:ext>
            </a:extLst>
          </p:cNvPr>
          <p:cNvSpPr txBox="1">
            <a:spLocks noGrp="1"/>
          </p:cNvSpPr>
          <p:nvPr>
            <p:ph type="title" idx="4294967295"/>
          </p:nvPr>
        </p:nvSpPr>
        <p:spPr>
          <a:xfrm>
            <a:off x="5669" y="857250"/>
            <a:ext cx="5804927" cy="461665"/>
          </a:xfrm>
          <a:prstGeom prst="rect">
            <a:avLst/>
          </a:prstGeom>
          <a:solidFill>
            <a:schemeClr val="tx1">
              <a:alpha val="91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00"/>
                </a:solidFill>
                <a:effectLst/>
                <a:uLnTx/>
                <a:uFillTx/>
                <a:latin typeface="+mn-lt"/>
                <a:ea typeface="+mn-ea"/>
                <a:cs typeface="+mn-cs"/>
              </a:rPr>
              <a:t>INDICATORS OF OVERSTOCKING</a:t>
            </a:r>
          </a:p>
        </p:txBody>
      </p:sp>
    </p:spTree>
    <p:extLst>
      <p:ext uri="{BB962C8B-B14F-4D97-AF65-F5344CB8AC3E}">
        <p14:creationId xmlns:p14="http://schemas.microsoft.com/office/powerpoint/2010/main" val="517448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1593761" y="1079560"/>
            <a:ext cx="6719801" cy="842791"/>
          </a:xfrm>
        </p:spPr>
        <p:txBody>
          <a:bodyPr>
            <a:normAutofit fontScale="90000"/>
          </a:bodyPr>
          <a:lstStyle/>
          <a:p>
            <a:pPr algn="ctr"/>
            <a:r>
              <a:rPr lang="en-US" altLang="en-US" dirty="0"/>
              <a:t>Producers Goal </a:t>
            </a:r>
            <a:br>
              <a:rPr lang="en-US" altLang="en-US" dirty="0"/>
            </a:br>
            <a:r>
              <a:rPr lang="en-US" altLang="en-US" dirty="0"/>
              <a:t>(Written down)</a:t>
            </a:r>
          </a:p>
        </p:txBody>
      </p:sp>
      <p:sp>
        <p:nvSpPr>
          <p:cNvPr id="8195" name="Content Placeholder 2"/>
          <p:cNvSpPr>
            <a:spLocks noGrp="1"/>
          </p:cNvSpPr>
          <p:nvPr>
            <p:ph idx="1"/>
          </p:nvPr>
        </p:nvSpPr>
        <p:spPr>
          <a:xfrm>
            <a:off x="1010313" y="2393446"/>
            <a:ext cx="7886700" cy="3263504"/>
          </a:xfrm>
        </p:spPr>
        <p:txBody>
          <a:bodyPr/>
          <a:lstStyle/>
          <a:p>
            <a:r>
              <a:rPr lang="en-US" altLang="en-US"/>
              <a:t>Quality of Life</a:t>
            </a:r>
          </a:p>
          <a:p>
            <a:r>
              <a:rPr lang="en-US" altLang="en-US" err="1"/>
              <a:t>Landuse</a:t>
            </a:r>
            <a:endParaRPr lang="en-US" altLang="en-US"/>
          </a:p>
          <a:p>
            <a:r>
              <a:rPr lang="en-US" altLang="en-US"/>
              <a:t>Vision</a:t>
            </a:r>
          </a:p>
        </p:txBody>
      </p:sp>
      <p:pic>
        <p:nvPicPr>
          <p:cNvPr id="2" name="Picture 1" descr="Cattle grazing diverse forage&#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08960" y="3011386"/>
            <a:ext cx="3689405" cy="2767054"/>
          </a:xfrm>
          <a:prstGeom prst="rect">
            <a:avLst/>
          </a:prstGeom>
        </p:spPr>
      </p:pic>
    </p:spTree>
    <p:extLst>
      <p:ext uri="{BB962C8B-B14F-4D97-AF65-F5344CB8AC3E}">
        <p14:creationId xmlns:p14="http://schemas.microsoft.com/office/powerpoint/2010/main" val="39910537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DB37E50-69F7-40B0-901E-D337C4A0C5EA}"/>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t="10378" r="21745" b="30933"/>
          <a:stretch/>
        </p:blipFill>
        <p:spPr>
          <a:xfrm>
            <a:off x="0" y="1207560"/>
            <a:ext cx="9144391" cy="5143500"/>
          </a:xfrm>
          <a:prstGeom prst="rect">
            <a:avLst/>
          </a:prstGeom>
        </p:spPr>
      </p:pic>
      <p:sp>
        <p:nvSpPr>
          <p:cNvPr id="666626" name="Text Box 3"/>
          <p:cNvSpPr txBox="1">
            <a:spLocks noChangeArrowheads="1"/>
          </p:cNvSpPr>
          <p:nvPr/>
        </p:nvSpPr>
        <p:spPr bwMode="auto">
          <a:xfrm>
            <a:off x="4427365" y="1492038"/>
            <a:ext cx="4754262" cy="4201150"/>
          </a:xfrm>
          <a:prstGeom prst="rect">
            <a:avLst/>
          </a:prstGeom>
          <a:solidFill>
            <a:schemeClr val="accent3">
              <a:lumMod val="50000"/>
            </a:schemeClr>
          </a:solidFill>
          <a:ln w="9525">
            <a:noFill/>
            <a:miter lim="800000"/>
            <a:headEnd/>
            <a:tailEnd/>
          </a:ln>
        </p:spPr>
        <p:txBody>
          <a:bodyPr wrap="square">
            <a:spAutoFit/>
          </a:bodyPr>
          <a:lstStyle/>
          <a:p>
            <a:pPr marL="289322" indent="-289322">
              <a:buFont typeface="Arial" panose="020B0604020202020204" pitchFamily="34" charset="0"/>
              <a:buChar char="•"/>
              <a:defRPr/>
            </a:pPr>
            <a:r>
              <a:rPr lang="en-US" sz="2000" b="1" dirty="0">
                <a:solidFill>
                  <a:srgbClr val="FFFF00"/>
                </a:solidFill>
                <a:effectLst>
                  <a:outerShdw blurRad="38100" dist="38100" dir="2700000" algn="tl">
                    <a:srgbClr val="000000">
                      <a:alpha val="43137"/>
                    </a:srgbClr>
                  </a:outerShdw>
                </a:effectLst>
              </a:rPr>
              <a:t>Lower production</a:t>
            </a:r>
          </a:p>
          <a:p>
            <a:pPr marL="289322" indent="-289322">
              <a:buFont typeface="Arial" panose="020B0604020202020204" pitchFamily="34" charset="0"/>
              <a:buChar char="•"/>
              <a:defRPr/>
            </a:pPr>
            <a:r>
              <a:rPr lang="en-US" sz="2000" b="1" dirty="0">
                <a:solidFill>
                  <a:srgbClr val="FFFF00"/>
                </a:solidFill>
                <a:effectLst>
                  <a:outerShdw blurRad="38100" dist="38100" dir="2700000" algn="tl">
                    <a:srgbClr val="000000">
                      <a:alpha val="43137"/>
                    </a:srgbClr>
                  </a:outerShdw>
                </a:effectLst>
              </a:rPr>
              <a:t>Slower regrowth</a:t>
            </a:r>
          </a:p>
          <a:p>
            <a:pPr marL="289322" indent="-289322">
              <a:buFont typeface="Arial" panose="020B0604020202020204" pitchFamily="34" charset="0"/>
              <a:buChar char="•"/>
              <a:defRPr/>
            </a:pPr>
            <a:r>
              <a:rPr lang="en-US" sz="2000" b="1" dirty="0">
                <a:solidFill>
                  <a:srgbClr val="FFFF00"/>
                </a:solidFill>
                <a:effectLst>
                  <a:outerShdw blurRad="38100" dist="38100" dir="2700000" algn="tl">
                    <a:srgbClr val="000000">
                      <a:alpha val="43137"/>
                    </a:srgbClr>
                  </a:outerShdw>
                </a:effectLst>
              </a:rPr>
              <a:t>Reduced longevity</a:t>
            </a:r>
          </a:p>
          <a:p>
            <a:pPr marL="289322" indent="-289322">
              <a:buFont typeface="Arial" panose="020B0604020202020204" pitchFamily="34" charset="0"/>
              <a:buChar char="•"/>
              <a:defRPr/>
            </a:pPr>
            <a:r>
              <a:rPr lang="en-US" sz="2000" b="1" dirty="0">
                <a:solidFill>
                  <a:srgbClr val="FFFF00"/>
                </a:solidFill>
                <a:effectLst>
                  <a:outerShdw blurRad="38100" dist="38100" dir="2700000" algn="tl">
                    <a:srgbClr val="000000">
                      <a:alpha val="43137"/>
                    </a:srgbClr>
                  </a:outerShdw>
                </a:effectLst>
              </a:rPr>
              <a:t>Reduced root mass</a:t>
            </a:r>
          </a:p>
          <a:p>
            <a:pPr marL="289322" indent="-289322">
              <a:buFont typeface="Arial" panose="020B0604020202020204" pitchFamily="34" charset="0"/>
              <a:buChar char="•"/>
              <a:defRPr/>
            </a:pPr>
            <a:r>
              <a:rPr lang="en-US" sz="2000" b="1" dirty="0">
                <a:solidFill>
                  <a:srgbClr val="FFFF00"/>
                </a:solidFill>
                <a:effectLst>
                  <a:outerShdw blurRad="38100" dist="38100" dir="2700000" algn="tl">
                    <a:srgbClr val="000000">
                      <a:alpha val="43137"/>
                    </a:srgbClr>
                  </a:outerShdw>
                </a:effectLst>
              </a:rPr>
              <a:t>Increased weeds </a:t>
            </a:r>
          </a:p>
          <a:p>
            <a:pPr marL="289322" indent="-289322">
              <a:buFont typeface="Arial" panose="020B0604020202020204" pitchFamily="34" charset="0"/>
              <a:buChar char="•"/>
              <a:defRPr/>
            </a:pPr>
            <a:r>
              <a:rPr lang="en-US" sz="2000" b="1" dirty="0">
                <a:solidFill>
                  <a:srgbClr val="FFFF00"/>
                </a:solidFill>
                <a:effectLst>
                  <a:outerShdw blurRad="38100" dist="38100" dir="2700000" algn="tl">
                    <a:srgbClr val="000000">
                      <a:alpha val="43137"/>
                    </a:srgbClr>
                  </a:outerShdw>
                </a:effectLst>
              </a:rPr>
              <a:t>Reduced water infiltration</a:t>
            </a:r>
          </a:p>
          <a:p>
            <a:pPr marL="289322" indent="-289322">
              <a:buFont typeface="Arial" panose="020B0604020202020204" pitchFamily="34" charset="0"/>
              <a:buChar char="•"/>
              <a:defRPr/>
            </a:pPr>
            <a:r>
              <a:rPr lang="en-US" sz="2000" b="1" dirty="0">
                <a:solidFill>
                  <a:srgbClr val="FFFF00"/>
                </a:solidFill>
                <a:effectLst>
                  <a:outerShdw blurRad="38100" dist="38100" dir="2700000" algn="tl">
                    <a:srgbClr val="000000">
                      <a:alpha val="43137"/>
                    </a:srgbClr>
                  </a:outerShdw>
                </a:effectLst>
              </a:rPr>
              <a:t>Increased water evaporation</a:t>
            </a:r>
          </a:p>
          <a:p>
            <a:pPr marL="289322" indent="-289322">
              <a:buFont typeface="Arial" panose="020B0604020202020204" pitchFamily="34" charset="0"/>
              <a:buChar char="•"/>
              <a:defRPr/>
            </a:pPr>
            <a:r>
              <a:rPr lang="en-US" sz="2000" b="1" dirty="0">
                <a:solidFill>
                  <a:srgbClr val="FFFF00"/>
                </a:solidFill>
                <a:effectLst>
                  <a:outerShdw blurRad="38100" dist="38100" dir="2700000" algn="tl">
                    <a:srgbClr val="000000">
                      <a:alpha val="43137"/>
                    </a:srgbClr>
                  </a:outerShdw>
                </a:effectLst>
              </a:rPr>
              <a:t>Increased soil temperature</a:t>
            </a:r>
          </a:p>
          <a:p>
            <a:pPr marL="289322" indent="-289322">
              <a:buFont typeface="Arial" panose="020B0604020202020204" pitchFamily="34" charset="0"/>
              <a:buChar char="•"/>
              <a:defRPr/>
            </a:pPr>
            <a:r>
              <a:rPr lang="en-US" sz="2000" b="1" dirty="0">
                <a:solidFill>
                  <a:srgbClr val="FFFF00"/>
                </a:solidFill>
                <a:effectLst>
                  <a:outerShdw blurRad="38100" dist="38100" dir="2700000" algn="tl">
                    <a:srgbClr val="000000">
                      <a:alpha val="43137"/>
                    </a:srgbClr>
                  </a:outerShdw>
                </a:effectLst>
              </a:rPr>
              <a:t>Diminished soil habitat </a:t>
            </a:r>
          </a:p>
          <a:p>
            <a:pPr marL="289322" indent="-289322">
              <a:buFont typeface="Arial" panose="020B0604020202020204" pitchFamily="34" charset="0"/>
              <a:buChar char="•"/>
              <a:defRPr/>
            </a:pPr>
            <a:r>
              <a:rPr lang="en-US" sz="2000" b="1" dirty="0">
                <a:solidFill>
                  <a:srgbClr val="FFFF00"/>
                </a:solidFill>
                <a:effectLst>
                  <a:outerShdw blurRad="38100" dist="38100" dir="2700000" algn="tl">
                    <a:srgbClr val="000000">
                      <a:alpha val="43137"/>
                    </a:srgbClr>
                  </a:outerShdw>
                </a:effectLst>
              </a:rPr>
              <a:t>Reduced soil function </a:t>
            </a:r>
          </a:p>
          <a:p>
            <a:pPr marL="289322" indent="-289322">
              <a:buFont typeface="Arial" panose="020B0604020202020204" pitchFamily="34" charset="0"/>
              <a:buChar char="•"/>
              <a:defRPr/>
            </a:pPr>
            <a:r>
              <a:rPr lang="en-US" sz="2000" b="1" dirty="0">
                <a:solidFill>
                  <a:srgbClr val="FFFF00"/>
                </a:solidFill>
                <a:effectLst>
                  <a:outerShdw blurRad="38100" dist="38100" dir="2700000" algn="tl">
                    <a:srgbClr val="000000">
                      <a:alpha val="43137"/>
                    </a:srgbClr>
                  </a:outerShdw>
                </a:effectLst>
              </a:rPr>
              <a:t>Undesirable plant community</a:t>
            </a:r>
          </a:p>
          <a:p>
            <a:pPr marL="289322" indent="-289322">
              <a:buFont typeface="Arial" panose="020B0604020202020204" pitchFamily="34" charset="0"/>
              <a:buChar char="•"/>
              <a:defRPr/>
            </a:pPr>
            <a:r>
              <a:rPr lang="en-US" sz="2000" b="1" dirty="0">
                <a:solidFill>
                  <a:srgbClr val="FFFF00"/>
                </a:solidFill>
                <a:effectLst>
                  <a:outerShdw blurRad="38100" dist="38100" dir="2700000" algn="tl">
                    <a:srgbClr val="000000">
                      <a:alpha val="43137"/>
                    </a:srgbClr>
                  </a:outerShdw>
                </a:effectLst>
              </a:rPr>
              <a:t>Increased need for hay</a:t>
            </a:r>
          </a:p>
          <a:p>
            <a:pPr>
              <a:defRPr/>
            </a:pPr>
            <a:endParaRPr lang="en-US" sz="2700" b="1" dirty="0">
              <a:solidFill>
                <a:srgbClr val="FFFF00"/>
              </a:solidFill>
              <a:effectLst>
                <a:outerShdw blurRad="38100" dist="38100" dir="2700000" algn="tl">
                  <a:srgbClr val="000000">
                    <a:alpha val="43137"/>
                  </a:srgbClr>
                </a:outerShdw>
              </a:effectLst>
            </a:endParaRPr>
          </a:p>
        </p:txBody>
      </p:sp>
      <p:sp>
        <p:nvSpPr>
          <p:cNvPr id="2" name="Title 1"/>
          <p:cNvSpPr txBox="1">
            <a:spLocks noGrp="1"/>
          </p:cNvSpPr>
          <p:nvPr>
            <p:ph type="title" idx="4294967295"/>
          </p:nvPr>
        </p:nvSpPr>
        <p:spPr>
          <a:xfrm>
            <a:off x="5669" y="857249"/>
            <a:ext cx="4383679" cy="923330"/>
          </a:xfrm>
          <a:prstGeom prst="rect">
            <a:avLst/>
          </a:prstGeom>
          <a:solidFill>
            <a:schemeClr val="tx1">
              <a:alpha val="91000"/>
            </a:schemeClr>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mn-lt"/>
                <a:ea typeface="+mn-ea"/>
                <a:cs typeface="+mn-cs"/>
              </a:rPr>
              <a:t>Consequences of Overgrazing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mn-lt"/>
                <a:ea typeface="+mn-ea"/>
                <a:cs typeface="+mn-cs"/>
              </a:rPr>
              <a:t>“It’s a downward spiral”</a:t>
            </a:r>
          </a:p>
        </p:txBody>
      </p:sp>
      <p:pic>
        <p:nvPicPr>
          <p:cNvPr id="5" name="Picture 2">
            <a:extLst>
              <a:ext uri="{FF2B5EF4-FFF2-40B4-BE49-F238E27FC236}">
                <a16:creationId xmlns:a16="http://schemas.microsoft.com/office/drawing/2014/main" id="{0DF62164-7B16-4D7F-8FDA-1002CD2682FF}"/>
              </a:ext>
              <a:ext uri="{C183D7F6-B498-43B3-948B-1728B52AA6E4}">
                <adec:decorative xmlns:adec="http://schemas.microsoft.com/office/drawing/2017/decorative" val="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88122" y="3592613"/>
            <a:ext cx="1227535" cy="1000125"/>
          </a:xfrm>
          <a:prstGeom prst="rect">
            <a:avLst/>
          </a:prstGeom>
          <a:noFill/>
          <a:ln w="9525">
            <a:noFill/>
            <a:miter lim="800000"/>
            <a:headEnd/>
            <a:tailEnd/>
          </a:ln>
        </p:spPr>
      </p:pic>
      <mc:AlternateContent xmlns:mc="http://schemas.openxmlformats.org/markup-compatibility/2006">
        <mc:Choice xmlns:p14="http://schemas.microsoft.com/office/powerpoint/2010/main" Requires="p14">
          <p:contentPart p14:bwMode="auto" r:id="rId5">
            <p14:nvContentPartPr>
              <p14:cNvPr id="3" name="Ink 2">
                <a:extLst>
                  <a:ext uri="{FF2B5EF4-FFF2-40B4-BE49-F238E27FC236}">
                    <a16:creationId xmlns:a16="http://schemas.microsoft.com/office/drawing/2014/main" id="{ADB0F85F-BAF8-47B4-AF3A-C0D2F146693E}"/>
                  </a:ext>
                  <a:ext uri="{C183D7F6-B498-43B3-948B-1728B52AA6E4}">
                    <adec:decorative xmlns:adec="http://schemas.microsoft.com/office/drawing/2017/decorative" val="1"/>
                  </a:ext>
                </a:extLst>
              </p14:cNvPr>
              <p14:cNvContentPartPr/>
              <p14:nvPr/>
            </p14:nvContentPartPr>
            <p14:xfrm>
              <a:off x="61913" y="1816961"/>
              <a:ext cx="4250714" cy="4124325"/>
            </p14:xfrm>
          </p:contentPart>
        </mc:Choice>
        <mc:Fallback>
          <p:pic>
            <p:nvPicPr>
              <p:cNvPr id="3" name="Ink 2">
                <a:extLst>
                  <a:ext uri="{FF2B5EF4-FFF2-40B4-BE49-F238E27FC236}">
                    <a16:creationId xmlns:a16="http://schemas.microsoft.com/office/drawing/2014/main" id="{ADB0F85F-BAF8-47B4-AF3A-C0D2F146693E}"/>
                  </a:ext>
                  <a:ext uri="{C183D7F6-B498-43B3-948B-1728B52AA6E4}">
                    <adec:decorative xmlns:adec="http://schemas.microsoft.com/office/drawing/2017/decorative" val="1"/>
                  </a:ext>
                </a:extLst>
              </p:cNvPr>
              <p:cNvPicPr/>
              <p:nvPr/>
            </p:nvPicPr>
            <p:blipFill>
              <a:blip r:embed="rId6"/>
              <a:stretch>
                <a:fillRect/>
              </a:stretch>
            </p:blipFill>
            <p:spPr>
              <a:xfrm>
                <a:off x="52914" y="1807963"/>
                <a:ext cx="4268352" cy="4141961"/>
              </a:xfrm>
              <a:prstGeom prst="rect">
                <a:avLst/>
              </a:prstGeom>
            </p:spPr>
          </p:pic>
        </mc:Fallback>
      </mc:AlternateContent>
    </p:spTree>
    <p:extLst>
      <p:ext uri="{BB962C8B-B14F-4D97-AF65-F5344CB8AC3E}">
        <p14:creationId xmlns:p14="http://schemas.microsoft.com/office/powerpoint/2010/main" val="2274486136"/>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66626"/>
                                        </p:tgtEl>
                                        <p:attrNameLst>
                                          <p:attrName>style.visibility</p:attrName>
                                        </p:attrNameLst>
                                      </p:cBhvr>
                                      <p:to>
                                        <p:strVal val="visible"/>
                                      </p:to>
                                    </p:set>
                                    <p:anim calcmode="lin" valueType="num">
                                      <p:cBhvr additive="base">
                                        <p:cTn id="7" dur="500" fill="hold"/>
                                        <p:tgtEl>
                                          <p:spTgt spid="666626"/>
                                        </p:tgtEl>
                                        <p:attrNameLst>
                                          <p:attrName>ppt_x</p:attrName>
                                        </p:attrNameLst>
                                      </p:cBhvr>
                                      <p:tavLst>
                                        <p:tav tm="0">
                                          <p:val>
                                            <p:strVal val="#ppt_x"/>
                                          </p:val>
                                        </p:tav>
                                        <p:tav tm="100000">
                                          <p:val>
                                            <p:strVal val="#ppt_x"/>
                                          </p:val>
                                        </p:tav>
                                      </p:tavLst>
                                    </p:anim>
                                    <p:anim calcmode="lin" valueType="num">
                                      <p:cBhvr additive="base">
                                        <p:cTn id="8" dur="500" fill="hold"/>
                                        <p:tgtEl>
                                          <p:spTgt spid="6666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6626"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a:extLst>
              <a:ext uri="{C183D7F6-B498-43B3-948B-1728B52AA6E4}">
                <adec:decorative xmlns:adec="http://schemas.microsoft.com/office/drawing/2017/decorative" val="1"/>
              </a:ext>
            </a:extLst>
          </p:cNvPr>
          <p:cNvPicPr>
            <a:picLocks noChangeAspect="1" noChangeArrowheads="1"/>
          </p:cNvPicPr>
          <p:nvPr/>
        </p:nvPicPr>
        <p:blipFill>
          <a:blip r:embed="rId2" cstate="print">
            <a:lum bright="-10000"/>
          </a:blip>
          <a:srcRect/>
          <a:stretch>
            <a:fillRect/>
          </a:stretch>
        </p:blipFill>
        <p:spPr bwMode="auto">
          <a:xfrm>
            <a:off x="186488" y="513020"/>
            <a:ext cx="8771024" cy="5831959"/>
          </a:xfrm>
          <a:prstGeom prst="rect">
            <a:avLst/>
          </a:prstGeom>
          <a:noFill/>
          <a:ln w="9525">
            <a:noFill/>
            <a:miter lim="800000"/>
            <a:headEnd/>
            <a:tailEnd/>
          </a:ln>
        </p:spPr>
      </p:pic>
      <p:sp>
        <p:nvSpPr>
          <p:cNvPr id="2" name="Title 1"/>
          <p:cNvSpPr>
            <a:spLocks noGrp="1"/>
          </p:cNvSpPr>
          <p:nvPr>
            <p:ph type="title"/>
          </p:nvPr>
        </p:nvSpPr>
        <p:spPr>
          <a:xfrm>
            <a:off x="1485900" y="1885950"/>
            <a:ext cx="6172200" cy="857250"/>
          </a:xfrm>
        </p:spPr>
        <p:txBody>
          <a:bodyPr>
            <a:normAutofit/>
          </a:bodyPr>
          <a:lstStyle/>
          <a:p>
            <a:r>
              <a:rPr lang="en-US" sz="4500" b="1" dirty="0">
                <a:solidFill>
                  <a:schemeClr val="bg1"/>
                </a:solidFill>
              </a:rPr>
              <a:t>Quote:</a:t>
            </a:r>
          </a:p>
        </p:txBody>
      </p:sp>
      <p:sp>
        <p:nvSpPr>
          <p:cNvPr id="3" name="Content Placeholder 2"/>
          <p:cNvSpPr>
            <a:spLocks noGrp="1"/>
          </p:cNvSpPr>
          <p:nvPr>
            <p:ph idx="1"/>
          </p:nvPr>
        </p:nvSpPr>
        <p:spPr>
          <a:xfrm>
            <a:off x="1485900" y="3028950"/>
            <a:ext cx="6172200" cy="2000250"/>
          </a:xfrm>
        </p:spPr>
        <p:txBody>
          <a:bodyPr>
            <a:noAutofit/>
          </a:bodyPr>
          <a:lstStyle/>
          <a:p>
            <a:pPr algn="ctr">
              <a:buNone/>
            </a:pPr>
            <a:r>
              <a:rPr lang="en-US" sz="3600" b="1" i="1">
                <a:solidFill>
                  <a:schemeClr val="bg1"/>
                </a:solidFill>
              </a:rPr>
              <a:t>“Do everything possible to avoid bare ground!”  </a:t>
            </a:r>
          </a:p>
          <a:p>
            <a:pPr algn="ctr">
              <a:buNone/>
            </a:pPr>
            <a:r>
              <a:rPr lang="en-US" sz="3600" b="1">
                <a:solidFill>
                  <a:schemeClr val="bg1"/>
                </a:solidFill>
              </a:rPr>
              <a:t>Raymond Cooper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341" name="Group 29">
            <a:extLst>
              <a:ext uri="{C183D7F6-B498-43B3-948B-1728B52AA6E4}">
                <adec:decorative xmlns:adec="http://schemas.microsoft.com/office/drawing/2017/decorative" val="1"/>
              </a:ext>
            </a:extLst>
          </p:cNvPr>
          <p:cNvGrpSpPr>
            <a:grpSpLocks/>
          </p:cNvGrpSpPr>
          <p:nvPr/>
        </p:nvGrpSpPr>
        <p:grpSpPr bwMode="auto">
          <a:xfrm>
            <a:off x="4054813" y="682966"/>
            <a:ext cx="4779537" cy="5788066"/>
            <a:chOff x="2400" y="192"/>
            <a:chExt cx="3168" cy="3886"/>
          </a:xfrm>
        </p:grpSpPr>
        <p:pic>
          <p:nvPicPr>
            <p:cNvPr id="13319" name="Picture 7" descr="plant draw1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76" y="240"/>
              <a:ext cx="1192" cy="1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0" name="Picture 8" descr="plant draw3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40" y="291"/>
              <a:ext cx="1056" cy="1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1" name="Text Box 9"/>
            <p:cNvSpPr txBox="1">
              <a:spLocks noChangeAspect="1" noChangeArrowheads="1"/>
            </p:cNvSpPr>
            <p:nvPr/>
          </p:nvSpPr>
          <p:spPr bwMode="auto">
            <a:xfrm>
              <a:off x="2976" y="192"/>
              <a:ext cx="2112" cy="1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74842" tIns="537421" rIns="1074842" bIns="537421"/>
            <a:lstStyle>
              <a:lvl1pPr algn="l" defTabSz="3135313">
                <a:defRPr sz="2400">
                  <a:solidFill>
                    <a:schemeClr val="tx1"/>
                  </a:solidFill>
                  <a:latin typeface="Times New Roman" pitchFamily="18" charset="0"/>
                </a:defRPr>
              </a:lvl1pPr>
              <a:lvl2pPr marL="1566863" algn="l" defTabSz="3135313">
                <a:defRPr sz="2400">
                  <a:solidFill>
                    <a:schemeClr val="tx1"/>
                  </a:solidFill>
                  <a:latin typeface="Times New Roman" pitchFamily="18" charset="0"/>
                </a:defRPr>
              </a:lvl2pPr>
              <a:lvl3pPr marL="3135313" algn="l" defTabSz="3135313">
                <a:defRPr sz="2400">
                  <a:solidFill>
                    <a:schemeClr val="tx1"/>
                  </a:solidFill>
                  <a:latin typeface="Times New Roman" pitchFamily="18" charset="0"/>
                </a:defRPr>
              </a:lvl3pPr>
              <a:lvl4pPr marL="4702175" algn="l" defTabSz="3135313">
                <a:defRPr sz="2400">
                  <a:solidFill>
                    <a:schemeClr val="tx1"/>
                  </a:solidFill>
                  <a:latin typeface="Times New Roman" pitchFamily="18" charset="0"/>
                </a:defRPr>
              </a:lvl4pPr>
              <a:lvl5pPr marL="6270625" algn="l" defTabSz="3135313">
                <a:defRPr sz="2400">
                  <a:solidFill>
                    <a:schemeClr val="tx1"/>
                  </a:solidFill>
                  <a:latin typeface="Times New Roman" pitchFamily="18" charset="0"/>
                </a:defRPr>
              </a:lvl5pPr>
              <a:lvl6pPr marL="6727825" defTabSz="3135313" eaLnBrk="0" fontAlgn="base" hangingPunct="0">
                <a:spcBef>
                  <a:spcPct val="0"/>
                </a:spcBef>
                <a:spcAft>
                  <a:spcPct val="0"/>
                </a:spcAft>
                <a:defRPr sz="2400">
                  <a:solidFill>
                    <a:schemeClr val="tx1"/>
                  </a:solidFill>
                  <a:latin typeface="Times New Roman" pitchFamily="18" charset="0"/>
                </a:defRPr>
              </a:lvl6pPr>
              <a:lvl7pPr marL="7185025" defTabSz="3135313" eaLnBrk="0" fontAlgn="base" hangingPunct="0">
                <a:spcBef>
                  <a:spcPct val="0"/>
                </a:spcBef>
                <a:spcAft>
                  <a:spcPct val="0"/>
                </a:spcAft>
                <a:defRPr sz="2400">
                  <a:solidFill>
                    <a:schemeClr val="tx1"/>
                  </a:solidFill>
                  <a:latin typeface="Times New Roman" pitchFamily="18" charset="0"/>
                </a:defRPr>
              </a:lvl7pPr>
              <a:lvl8pPr marL="7642225" defTabSz="3135313" eaLnBrk="0" fontAlgn="base" hangingPunct="0">
                <a:spcBef>
                  <a:spcPct val="0"/>
                </a:spcBef>
                <a:spcAft>
                  <a:spcPct val="0"/>
                </a:spcAft>
                <a:defRPr sz="2400">
                  <a:solidFill>
                    <a:schemeClr val="tx1"/>
                  </a:solidFill>
                  <a:latin typeface="Times New Roman" pitchFamily="18" charset="0"/>
                </a:defRPr>
              </a:lvl8pPr>
              <a:lvl9pPr marL="8099425" defTabSz="3135313" eaLnBrk="0" fontAlgn="base" hangingPunct="0">
                <a:spcBef>
                  <a:spcPct val="0"/>
                </a:spcBef>
                <a:spcAft>
                  <a:spcPct val="0"/>
                </a:spcAft>
                <a:defRPr sz="2400">
                  <a:solidFill>
                    <a:schemeClr val="tx1"/>
                  </a:solidFill>
                  <a:latin typeface="Times New Roman" pitchFamily="18" charset="0"/>
                </a:defRPr>
              </a:lvl9pPr>
            </a:lstStyle>
            <a:p>
              <a:pPr marL="0" marR="0" lvl="0" indent="0" algn="ctr" defTabSz="3135313"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Comic Sans MS" pitchFamily="66" charset="0"/>
                  <a:ea typeface="+mn-ea"/>
                  <a:cs typeface="+mn-cs"/>
                </a:rPr>
                <a:t>Fibrous Root System</a:t>
              </a:r>
            </a:p>
          </p:txBody>
        </p:sp>
        <p:sp>
          <p:nvSpPr>
            <p:cNvPr id="13323" name="Line 11"/>
            <p:cNvSpPr>
              <a:spLocks noChangeAspect="1" noChangeShapeType="1"/>
            </p:cNvSpPr>
            <p:nvPr/>
          </p:nvSpPr>
          <p:spPr bwMode="auto">
            <a:xfrm>
              <a:off x="4032" y="1104"/>
              <a:ext cx="542" cy="377"/>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lIns="1074842" tIns="537421" rIns="1074842" bIns="53742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13324" name="Line 12"/>
            <p:cNvSpPr>
              <a:spLocks noChangeAspect="1" noChangeShapeType="1"/>
            </p:cNvSpPr>
            <p:nvPr/>
          </p:nvSpPr>
          <p:spPr bwMode="auto">
            <a:xfrm flipH="1" flipV="1">
              <a:off x="3360" y="1488"/>
              <a:ext cx="443" cy="161"/>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lIns="1074842" tIns="537421" rIns="1074842" bIns="53742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imes New Roman"/>
                <a:ea typeface="+mn-ea"/>
                <a:cs typeface="+mn-cs"/>
              </a:endParaRPr>
            </a:p>
          </p:txBody>
        </p:sp>
        <p:pic>
          <p:nvPicPr>
            <p:cNvPr id="13327" name="Picture 15" descr="plant draw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00" y="2400"/>
              <a:ext cx="3168" cy="1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8" name="Line 16"/>
            <p:cNvSpPr>
              <a:spLocks noChangeAspect="1" noChangeShapeType="1"/>
            </p:cNvSpPr>
            <p:nvPr/>
          </p:nvSpPr>
          <p:spPr bwMode="auto">
            <a:xfrm flipH="1">
              <a:off x="4050" y="3411"/>
              <a:ext cx="117" cy="226"/>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lIns="12634352" tIns="6317176" rIns="12634352" bIns="6317176"/>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13329" name="Line 17"/>
            <p:cNvSpPr>
              <a:spLocks noChangeAspect="1" noChangeShapeType="1"/>
            </p:cNvSpPr>
            <p:nvPr/>
          </p:nvSpPr>
          <p:spPr bwMode="auto">
            <a:xfrm>
              <a:off x="3801" y="2596"/>
              <a:ext cx="117" cy="254"/>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lIns="12634352" tIns="6317176" rIns="12634352" bIns="6317176"/>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13330" name="Line 18"/>
            <p:cNvSpPr>
              <a:spLocks noChangeAspect="1" noChangeShapeType="1"/>
            </p:cNvSpPr>
            <p:nvPr/>
          </p:nvSpPr>
          <p:spPr bwMode="auto">
            <a:xfrm flipH="1" flipV="1">
              <a:off x="4272" y="3504"/>
              <a:ext cx="221" cy="384"/>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lIns="12634352" tIns="6317176" rIns="12634352" bIns="6317176"/>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13331" name="Text Box 19"/>
            <p:cNvSpPr txBox="1">
              <a:spLocks noChangeAspect="1" noChangeArrowheads="1"/>
            </p:cNvSpPr>
            <p:nvPr/>
          </p:nvSpPr>
          <p:spPr bwMode="auto">
            <a:xfrm>
              <a:off x="3544" y="2400"/>
              <a:ext cx="630"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Comic Sans MS" pitchFamily="66" charset="0"/>
                  <a:ea typeface="+mn-ea"/>
                  <a:cs typeface="+mn-cs"/>
                </a:rPr>
                <a:t>Rhizome</a:t>
              </a:r>
              <a:endParaRPr kumimoji="0" lang="en-US" sz="1800" b="1" i="0" u="none" strike="noStrike" kern="1200" cap="none" spc="0" normalizeH="0" baseline="0" noProof="0">
                <a:ln>
                  <a:noFill/>
                </a:ln>
                <a:solidFill>
                  <a:srgbClr val="000000"/>
                </a:solidFill>
                <a:effectLst/>
                <a:uLnTx/>
                <a:uFillTx/>
                <a:latin typeface="Comic Sans MS" pitchFamily="66" charset="0"/>
                <a:ea typeface="+mn-ea"/>
                <a:cs typeface="+mn-cs"/>
              </a:endParaRPr>
            </a:p>
          </p:txBody>
        </p:sp>
        <p:sp>
          <p:nvSpPr>
            <p:cNvPr id="13332" name="Text Box 20"/>
            <p:cNvSpPr txBox="1">
              <a:spLocks noChangeAspect="1" noChangeArrowheads="1"/>
            </p:cNvSpPr>
            <p:nvPr/>
          </p:nvSpPr>
          <p:spPr bwMode="auto">
            <a:xfrm>
              <a:off x="4251" y="3866"/>
              <a:ext cx="553"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Comic Sans MS" pitchFamily="66" charset="0"/>
                  <a:ea typeface="+mn-ea"/>
                  <a:cs typeface="+mn-cs"/>
                </a:rPr>
                <a:t>Stolon</a:t>
              </a:r>
            </a:p>
          </p:txBody>
        </p:sp>
        <p:sp>
          <p:nvSpPr>
            <p:cNvPr id="13333" name="Text Box 21"/>
            <p:cNvSpPr txBox="1">
              <a:spLocks noChangeAspect="1" noChangeArrowheads="1"/>
            </p:cNvSpPr>
            <p:nvPr/>
          </p:nvSpPr>
          <p:spPr bwMode="auto">
            <a:xfrm>
              <a:off x="3826" y="3216"/>
              <a:ext cx="1022"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omic Sans MS" pitchFamily="66" charset="0"/>
                  <a:ea typeface="+mn-ea"/>
                  <a:cs typeface="+mn-cs"/>
                </a:rPr>
                <a:t>Soil Surface</a:t>
              </a:r>
              <a:endParaRPr kumimoji="0" lang="en-US" sz="1800" b="1" i="0" u="none" strike="noStrike" kern="1200" cap="none" spc="0" normalizeH="0" baseline="0" noProof="0" dirty="0">
                <a:ln>
                  <a:noFill/>
                </a:ln>
                <a:solidFill>
                  <a:srgbClr val="000000"/>
                </a:solidFill>
                <a:effectLst/>
                <a:uLnTx/>
                <a:uFillTx/>
                <a:latin typeface="Comic Sans MS" pitchFamily="66" charset="0"/>
                <a:ea typeface="+mn-ea"/>
                <a:cs typeface="+mn-cs"/>
              </a:endParaRPr>
            </a:p>
          </p:txBody>
        </p:sp>
        <p:sp>
          <p:nvSpPr>
            <p:cNvPr id="13334" name="Text Box 22"/>
            <p:cNvSpPr txBox="1">
              <a:spLocks noChangeArrowheads="1"/>
            </p:cNvSpPr>
            <p:nvPr/>
          </p:nvSpPr>
          <p:spPr bwMode="auto">
            <a:xfrm>
              <a:off x="3581" y="1680"/>
              <a:ext cx="883" cy="3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chemeClr val="accent2"/>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Comic Sans MS" pitchFamily="66" charset="0"/>
                  <a:ea typeface="+mn-ea"/>
                  <a:cs typeface="+mn-cs"/>
                </a:rPr>
                <a:t>Tap Root System</a:t>
              </a:r>
              <a:endParaRPr kumimoji="0" lang="en-US" sz="1800" b="1" i="0" u="none" strike="noStrike" kern="1200" cap="none" spc="0" normalizeH="0" baseline="0" noProof="0">
                <a:ln>
                  <a:noFill/>
                </a:ln>
                <a:solidFill>
                  <a:srgbClr val="000000"/>
                </a:solidFill>
                <a:effectLst/>
                <a:uLnTx/>
                <a:uFillTx/>
                <a:latin typeface="Comic Sans MS" pitchFamily="66" charset="0"/>
                <a:ea typeface="+mn-ea"/>
                <a:cs typeface="+mn-cs"/>
              </a:endParaRPr>
            </a:p>
          </p:txBody>
        </p:sp>
        <p:sp>
          <p:nvSpPr>
            <p:cNvPr id="13335" name="Line 23"/>
            <p:cNvSpPr>
              <a:spLocks noChangeShapeType="1"/>
            </p:cNvSpPr>
            <p:nvPr/>
          </p:nvSpPr>
          <p:spPr bwMode="auto">
            <a:xfrm>
              <a:off x="2928" y="3648"/>
              <a:ext cx="2592" cy="0"/>
            </a:xfrm>
            <a:prstGeom prst="line">
              <a:avLst/>
            </a:prstGeom>
            <a:noFill/>
            <a:ln w="25400">
              <a:solidFill>
                <a:schemeClr val="accent2"/>
              </a:solidFill>
              <a:prstDash val="lgDash"/>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13336" name="Line 24"/>
            <p:cNvSpPr>
              <a:spLocks noChangeShapeType="1"/>
            </p:cNvSpPr>
            <p:nvPr/>
          </p:nvSpPr>
          <p:spPr bwMode="auto">
            <a:xfrm>
              <a:off x="3504" y="2880"/>
              <a:ext cx="1968" cy="0"/>
            </a:xfrm>
            <a:prstGeom prst="line">
              <a:avLst/>
            </a:prstGeom>
            <a:noFill/>
            <a:ln w="25400">
              <a:solidFill>
                <a:schemeClr val="accent2"/>
              </a:solidFill>
              <a:prstDash val="lgDash"/>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13337" name="Line 25"/>
            <p:cNvSpPr>
              <a:spLocks noChangeShapeType="1"/>
            </p:cNvSpPr>
            <p:nvPr/>
          </p:nvSpPr>
          <p:spPr bwMode="auto">
            <a:xfrm flipH="1" flipV="1">
              <a:off x="3840" y="2976"/>
              <a:ext cx="336" cy="288"/>
            </a:xfrm>
            <a:prstGeom prst="line">
              <a:avLst/>
            </a:prstGeom>
            <a:noFill/>
            <a:ln w="38100">
              <a:solidFill>
                <a:srgbClr val="000000"/>
              </a:solidFill>
              <a:round/>
              <a:headEnd/>
              <a:tailEnd type="triangle" w="med"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imes New Roman"/>
                <a:ea typeface="+mn-ea"/>
                <a:cs typeface="+mn-cs"/>
              </a:endParaRPr>
            </a:p>
          </p:txBody>
        </p:sp>
      </p:grpSp>
      <p:sp>
        <p:nvSpPr>
          <p:cNvPr id="13338" name="Rectangle 26"/>
          <p:cNvSpPr>
            <a:spLocks noGrp="1" noChangeArrowheads="1"/>
          </p:cNvSpPr>
          <p:nvPr>
            <p:ph type="title"/>
          </p:nvPr>
        </p:nvSpPr>
        <p:spPr>
          <a:xfrm>
            <a:off x="148180" y="1007391"/>
            <a:ext cx="4343400" cy="626557"/>
          </a:xfrm>
        </p:spPr>
        <p:txBody>
          <a:bodyPr/>
          <a:lstStyle/>
          <a:p>
            <a:r>
              <a:rPr lang="en-US" sz="2800" b="1" u="sng" dirty="0"/>
              <a:t>Grasses &amp; Legumes</a:t>
            </a:r>
          </a:p>
        </p:txBody>
      </p:sp>
      <p:sp>
        <p:nvSpPr>
          <p:cNvPr id="13339" name="Rectangle 27"/>
          <p:cNvSpPr>
            <a:spLocks noGrp="1" noChangeArrowheads="1"/>
          </p:cNvSpPr>
          <p:nvPr>
            <p:ph type="body" idx="1"/>
          </p:nvPr>
        </p:nvSpPr>
        <p:spPr>
          <a:xfrm>
            <a:off x="92413" y="1600200"/>
            <a:ext cx="3962400" cy="4953000"/>
          </a:xfrm>
        </p:spPr>
        <p:txBody>
          <a:bodyPr/>
          <a:lstStyle/>
          <a:p>
            <a:pPr>
              <a:lnSpc>
                <a:spcPct val="80000"/>
              </a:lnSpc>
            </a:pPr>
            <a:r>
              <a:rPr lang="en-US" sz="2400" b="1" dirty="0"/>
              <a:t>Root System</a:t>
            </a:r>
          </a:p>
          <a:p>
            <a:pPr lvl="1">
              <a:lnSpc>
                <a:spcPct val="80000"/>
              </a:lnSpc>
            </a:pPr>
            <a:r>
              <a:rPr lang="en-US" sz="2400" b="1" dirty="0"/>
              <a:t>Legume: tap</a:t>
            </a:r>
          </a:p>
          <a:p>
            <a:pPr lvl="1">
              <a:lnSpc>
                <a:spcPct val="80000"/>
              </a:lnSpc>
            </a:pPr>
            <a:r>
              <a:rPr lang="en-US" sz="2400" b="1" dirty="0"/>
              <a:t>Grass: fibrous</a:t>
            </a:r>
          </a:p>
          <a:p>
            <a:pPr>
              <a:lnSpc>
                <a:spcPct val="80000"/>
              </a:lnSpc>
            </a:pPr>
            <a:r>
              <a:rPr lang="en-US" sz="2400" b="1" dirty="0"/>
              <a:t>Rhizome</a:t>
            </a:r>
          </a:p>
          <a:p>
            <a:pPr lvl="1">
              <a:lnSpc>
                <a:spcPct val="80000"/>
              </a:lnSpc>
            </a:pPr>
            <a:r>
              <a:rPr lang="en-US" sz="2400" b="1" dirty="0"/>
              <a:t>stem below surface</a:t>
            </a:r>
          </a:p>
          <a:p>
            <a:pPr lvl="1">
              <a:lnSpc>
                <a:spcPct val="80000"/>
              </a:lnSpc>
            </a:pPr>
            <a:r>
              <a:rPr lang="en-US" sz="2400" b="1" dirty="0"/>
              <a:t>stores CHO</a:t>
            </a:r>
          </a:p>
          <a:p>
            <a:pPr lvl="1">
              <a:lnSpc>
                <a:spcPct val="80000"/>
              </a:lnSpc>
            </a:pPr>
            <a:r>
              <a:rPr lang="en-US" sz="2400" b="1" dirty="0"/>
              <a:t>spreading</a:t>
            </a:r>
          </a:p>
          <a:p>
            <a:pPr>
              <a:lnSpc>
                <a:spcPct val="80000"/>
              </a:lnSpc>
            </a:pPr>
            <a:r>
              <a:rPr lang="en-US" sz="2400" b="1" dirty="0"/>
              <a:t>Stolon</a:t>
            </a:r>
          </a:p>
          <a:p>
            <a:pPr lvl="1">
              <a:lnSpc>
                <a:spcPct val="80000"/>
              </a:lnSpc>
            </a:pPr>
            <a:r>
              <a:rPr lang="en-US" sz="2400" b="1" dirty="0"/>
              <a:t>stem above soil</a:t>
            </a:r>
          </a:p>
          <a:p>
            <a:pPr lvl="1">
              <a:lnSpc>
                <a:spcPct val="80000"/>
              </a:lnSpc>
            </a:pPr>
            <a:r>
              <a:rPr lang="en-US" sz="2400" b="1" dirty="0"/>
              <a:t>stores CHO</a:t>
            </a:r>
          </a:p>
          <a:p>
            <a:pPr lvl="1">
              <a:lnSpc>
                <a:spcPct val="80000"/>
              </a:lnSpc>
            </a:pPr>
            <a:r>
              <a:rPr lang="en-US" sz="2400" b="1" dirty="0"/>
              <a:t>spreading</a:t>
            </a:r>
          </a:p>
        </p:txBody>
      </p:sp>
      <p:sp>
        <p:nvSpPr>
          <p:cNvPr id="21" name="Text Box 3"/>
          <p:cNvSpPr txBox="1">
            <a:spLocks noChangeArrowheads="1"/>
          </p:cNvSpPr>
          <p:nvPr/>
        </p:nvSpPr>
        <p:spPr bwMode="auto">
          <a:xfrm>
            <a:off x="1233646" y="374695"/>
            <a:ext cx="7528287" cy="523220"/>
          </a:xfrm>
          <a:prstGeom prst="rect">
            <a:avLst/>
          </a:prstGeom>
          <a:solidFill>
            <a:srgbClr val="FFFF00"/>
          </a:solidFill>
          <a:ln w="12700">
            <a:solidFill>
              <a:schemeClr val="bg2"/>
            </a:solidFill>
            <a:miter lim="800000"/>
            <a:headEnd/>
            <a:tailEnd/>
          </a:ln>
        </p:spPr>
        <p:txBody>
          <a:bodyPr wrap="squar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Arial" pitchFamily="34" charset="0"/>
                <a:ea typeface="+mn-ea"/>
                <a:cs typeface="+mn-cs"/>
              </a:rPr>
              <a:t>Understanding plant parts</a:t>
            </a:r>
          </a:p>
        </p:txBody>
      </p:sp>
    </p:spTree>
    <p:extLst>
      <p:ext uri="{BB962C8B-B14F-4D97-AF65-F5344CB8AC3E}">
        <p14:creationId xmlns:p14="http://schemas.microsoft.com/office/powerpoint/2010/main" val="38936372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6626" name="Freeform 2">
            <a:extLst>
              <a:ext uri="{C183D7F6-B498-43B3-948B-1728B52AA6E4}">
                <adec:decorative xmlns:adec="http://schemas.microsoft.com/office/drawing/2017/decorative" val="1"/>
              </a:ext>
            </a:extLst>
          </p:cNvPr>
          <p:cNvSpPr>
            <a:spLocks/>
          </p:cNvSpPr>
          <p:nvPr/>
        </p:nvSpPr>
        <p:spPr bwMode="auto">
          <a:xfrm>
            <a:off x="6523038" y="3643313"/>
            <a:ext cx="304800" cy="469900"/>
          </a:xfrm>
          <a:custGeom>
            <a:avLst/>
            <a:gdLst>
              <a:gd name="T0" fmla="*/ 0 w 192"/>
              <a:gd name="T1" fmla="*/ 2147483647 h 296"/>
              <a:gd name="T2" fmla="*/ 2147483647 w 192"/>
              <a:gd name="T3" fmla="*/ 2147483647 h 296"/>
              <a:gd name="T4" fmla="*/ 2147483647 w 192"/>
              <a:gd name="T5" fmla="*/ 2147483647 h 296"/>
              <a:gd name="T6" fmla="*/ 2147483647 w 192"/>
              <a:gd name="T7" fmla="*/ 2147483647 h 296"/>
              <a:gd name="T8" fmla="*/ 2147483647 w 192"/>
              <a:gd name="T9" fmla="*/ 2147483647 h 296"/>
              <a:gd name="T10" fmla="*/ 2147483647 w 192"/>
              <a:gd name="T11" fmla="*/ 2147483647 h 296"/>
              <a:gd name="T12" fmla="*/ 2147483647 w 192"/>
              <a:gd name="T13" fmla="*/ 2147483647 h 296"/>
              <a:gd name="T14" fmla="*/ 2147483647 w 192"/>
              <a:gd name="T15" fmla="*/ 2147483647 h 296"/>
              <a:gd name="T16" fmla="*/ 2147483647 w 192"/>
              <a:gd name="T17" fmla="*/ 2147483647 h 296"/>
              <a:gd name="T18" fmla="*/ 2147483647 w 192"/>
              <a:gd name="T19" fmla="*/ 2147483647 h 296"/>
              <a:gd name="T20" fmla="*/ 2147483647 w 192"/>
              <a:gd name="T21" fmla="*/ 2147483647 h 296"/>
              <a:gd name="T22" fmla="*/ 2147483647 w 192"/>
              <a:gd name="T23" fmla="*/ 2147483647 h 296"/>
              <a:gd name="T24" fmla="*/ 2147483647 w 192"/>
              <a:gd name="T25" fmla="*/ 2147483647 h 296"/>
              <a:gd name="T26" fmla="*/ 2147483647 w 192"/>
              <a:gd name="T27" fmla="*/ 2147483647 h 296"/>
              <a:gd name="T28" fmla="*/ 2147483647 w 192"/>
              <a:gd name="T29" fmla="*/ 2147483647 h 296"/>
              <a:gd name="T30" fmla="*/ 2147483647 w 192"/>
              <a:gd name="T31" fmla="*/ 2147483647 h 296"/>
              <a:gd name="T32" fmla="*/ 2147483647 w 192"/>
              <a:gd name="T33" fmla="*/ 2147483647 h 296"/>
              <a:gd name="T34" fmla="*/ 2147483647 w 192"/>
              <a:gd name="T35" fmla="*/ 2147483647 h 296"/>
              <a:gd name="T36" fmla="*/ 2147483647 w 192"/>
              <a:gd name="T37" fmla="*/ 2147483647 h 296"/>
              <a:gd name="T38" fmla="*/ 2147483647 w 192"/>
              <a:gd name="T39" fmla="*/ 2147483647 h 296"/>
              <a:gd name="T40" fmla="*/ 2147483647 w 192"/>
              <a:gd name="T41" fmla="*/ 2147483647 h 296"/>
              <a:gd name="T42" fmla="*/ 2147483647 w 192"/>
              <a:gd name="T43" fmla="*/ 2147483647 h 296"/>
              <a:gd name="T44" fmla="*/ 2147483647 w 192"/>
              <a:gd name="T45" fmla="*/ 2147483647 h 296"/>
              <a:gd name="T46" fmla="*/ 2147483647 w 192"/>
              <a:gd name="T47" fmla="*/ 2147483647 h 296"/>
              <a:gd name="T48" fmla="*/ 2147483647 w 192"/>
              <a:gd name="T49" fmla="*/ 2147483647 h 296"/>
              <a:gd name="T50" fmla="*/ 2147483647 w 192"/>
              <a:gd name="T51" fmla="*/ 2147483647 h 296"/>
              <a:gd name="T52" fmla="*/ 2147483647 w 192"/>
              <a:gd name="T53" fmla="*/ 2147483647 h 296"/>
              <a:gd name="T54" fmla="*/ 2147483647 w 192"/>
              <a:gd name="T55" fmla="*/ 2147483647 h 296"/>
              <a:gd name="T56" fmla="*/ 2147483647 w 192"/>
              <a:gd name="T57" fmla="*/ 2147483647 h 296"/>
              <a:gd name="T58" fmla="*/ 2147483647 w 192"/>
              <a:gd name="T59" fmla="*/ 2147483647 h 296"/>
              <a:gd name="T60" fmla="*/ 2147483647 w 192"/>
              <a:gd name="T61" fmla="*/ 2147483647 h 296"/>
              <a:gd name="T62" fmla="*/ 2147483647 w 192"/>
              <a:gd name="T63" fmla="*/ 0 h 29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92"/>
              <a:gd name="T97" fmla="*/ 0 h 296"/>
              <a:gd name="T98" fmla="*/ 192 w 192"/>
              <a:gd name="T99" fmla="*/ 296 h 29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92" h="296">
                <a:moveTo>
                  <a:pt x="0" y="295"/>
                </a:moveTo>
                <a:lnTo>
                  <a:pt x="12" y="274"/>
                </a:lnTo>
                <a:lnTo>
                  <a:pt x="17" y="263"/>
                </a:lnTo>
                <a:lnTo>
                  <a:pt x="22" y="251"/>
                </a:lnTo>
                <a:lnTo>
                  <a:pt x="28" y="240"/>
                </a:lnTo>
                <a:lnTo>
                  <a:pt x="33" y="228"/>
                </a:lnTo>
                <a:lnTo>
                  <a:pt x="38" y="216"/>
                </a:lnTo>
                <a:lnTo>
                  <a:pt x="44" y="204"/>
                </a:lnTo>
                <a:lnTo>
                  <a:pt x="48" y="192"/>
                </a:lnTo>
                <a:lnTo>
                  <a:pt x="53" y="180"/>
                </a:lnTo>
                <a:lnTo>
                  <a:pt x="58" y="168"/>
                </a:lnTo>
                <a:lnTo>
                  <a:pt x="63" y="157"/>
                </a:lnTo>
                <a:lnTo>
                  <a:pt x="68" y="145"/>
                </a:lnTo>
                <a:lnTo>
                  <a:pt x="73" y="133"/>
                </a:lnTo>
                <a:lnTo>
                  <a:pt x="77" y="122"/>
                </a:lnTo>
                <a:lnTo>
                  <a:pt x="83" y="111"/>
                </a:lnTo>
                <a:lnTo>
                  <a:pt x="88" y="100"/>
                </a:lnTo>
                <a:lnTo>
                  <a:pt x="93" y="89"/>
                </a:lnTo>
                <a:lnTo>
                  <a:pt x="99" y="79"/>
                </a:lnTo>
                <a:lnTo>
                  <a:pt x="104" y="69"/>
                </a:lnTo>
                <a:lnTo>
                  <a:pt x="110" y="60"/>
                </a:lnTo>
                <a:lnTo>
                  <a:pt x="116" y="51"/>
                </a:lnTo>
                <a:lnTo>
                  <a:pt x="123" y="43"/>
                </a:lnTo>
                <a:lnTo>
                  <a:pt x="129" y="35"/>
                </a:lnTo>
                <a:lnTo>
                  <a:pt x="135" y="28"/>
                </a:lnTo>
                <a:lnTo>
                  <a:pt x="142" y="22"/>
                </a:lnTo>
                <a:lnTo>
                  <a:pt x="150" y="16"/>
                </a:lnTo>
                <a:lnTo>
                  <a:pt x="157" y="11"/>
                </a:lnTo>
                <a:lnTo>
                  <a:pt x="165" y="7"/>
                </a:lnTo>
                <a:lnTo>
                  <a:pt x="173" y="4"/>
                </a:lnTo>
                <a:lnTo>
                  <a:pt x="182" y="1"/>
                </a:lnTo>
                <a:lnTo>
                  <a:pt x="191" y="0"/>
                </a:lnTo>
              </a:path>
            </a:pathLst>
          </a:custGeom>
          <a:noFill/>
          <a:ln w="76200" cap="rnd">
            <a:solidFill>
              <a:srgbClr val="FFFF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6627" name="Freeform 3">
            <a:extLst>
              <a:ext uri="{C183D7F6-B498-43B3-948B-1728B52AA6E4}">
                <adec:decorative xmlns:adec="http://schemas.microsoft.com/office/drawing/2017/decorative" val="1"/>
              </a:ext>
            </a:extLst>
          </p:cNvPr>
          <p:cNvSpPr>
            <a:spLocks/>
          </p:cNvSpPr>
          <p:nvPr/>
        </p:nvSpPr>
        <p:spPr bwMode="auto">
          <a:xfrm>
            <a:off x="6323013" y="2838450"/>
            <a:ext cx="201612" cy="1443038"/>
          </a:xfrm>
          <a:custGeom>
            <a:avLst/>
            <a:gdLst>
              <a:gd name="T0" fmla="*/ 2147483647 w 127"/>
              <a:gd name="T1" fmla="*/ 2147483647 h 909"/>
              <a:gd name="T2" fmla="*/ 2147483647 w 127"/>
              <a:gd name="T3" fmla="*/ 2147483647 h 909"/>
              <a:gd name="T4" fmla="*/ 2147483647 w 127"/>
              <a:gd name="T5" fmla="*/ 2147483647 h 909"/>
              <a:gd name="T6" fmla="*/ 2147483647 w 127"/>
              <a:gd name="T7" fmla="*/ 2147483647 h 909"/>
              <a:gd name="T8" fmla="*/ 2147483647 w 127"/>
              <a:gd name="T9" fmla="*/ 2147483647 h 909"/>
              <a:gd name="T10" fmla="*/ 2147483647 w 127"/>
              <a:gd name="T11" fmla="*/ 2147483647 h 909"/>
              <a:gd name="T12" fmla="*/ 2147483647 w 127"/>
              <a:gd name="T13" fmla="*/ 2147483647 h 909"/>
              <a:gd name="T14" fmla="*/ 2147483647 w 127"/>
              <a:gd name="T15" fmla="*/ 2147483647 h 909"/>
              <a:gd name="T16" fmla="*/ 2147483647 w 127"/>
              <a:gd name="T17" fmla="*/ 2147483647 h 909"/>
              <a:gd name="T18" fmla="*/ 2147483647 w 127"/>
              <a:gd name="T19" fmla="*/ 2147483647 h 909"/>
              <a:gd name="T20" fmla="*/ 2147483647 w 127"/>
              <a:gd name="T21" fmla="*/ 2147483647 h 909"/>
              <a:gd name="T22" fmla="*/ 2147483647 w 127"/>
              <a:gd name="T23" fmla="*/ 2147483647 h 909"/>
              <a:gd name="T24" fmla="*/ 2147483647 w 127"/>
              <a:gd name="T25" fmla="*/ 2147483647 h 909"/>
              <a:gd name="T26" fmla="*/ 2147483647 w 127"/>
              <a:gd name="T27" fmla="*/ 2147483647 h 909"/>
              <a:gd name="T28" fmla="*/ 2147483647 w 127"/>
              <a:gd name="T29" fmla="*/ 2147483647 h 909"/>
              <a:gd name="T30" fmla="*/ 2147483647 w 127"/>
              <a:gd name="T31" fmla="*/ 2147483647 h 909"/>
              <a:gd name="T32" fmla="*/ 2147483647 w 127"/>
              <a:gd name="T33" fmla="*/ 2147483647 h 909"/>
              <a:gd name="T34" fmla="*/ 2147483647 w 127"/>
              <a:gd name="T35" fmla="*/ 2147483647 h 909"/>
              <a:gd name="T36" fmla="*/ 2147483647 w 127"/>
              <a:gd name="T37" fmla="*/ 2147483647 h 909"/>
              <a:gd name="T38" fmla="*/ 2147483647 w 127"/>
              <a:gd name="T39" fmla="*/ 2147483647 h 909"/>
              <a:gd name="T40" fmla="*/ 2147483647 w 127"/>
              <a:gd name="T41" fmla="*/ 2147483647 h 909"/>
              <a:gd name="T42" fmla="*/ 2147483647 w 127"/>
              <a:gd name="T43" fmla="*/ 2147483647 h 909"/>
              <a:gd name="T44" fmla="*/ 2147483647 w 127"/>
              <a:gd name="T45" fmla="*/ 2147483647 h 909"/>
              <a:gd name="T46" fmla="*/ 2147483647 w 127"/>
              <a:gd name="T47" fmla="*/ 2147483647 h 909"/>
              <a:gd name="T48" fmla="*/ 2147483647 w 127"/>
              <a:gd name="T49" fmla="*/ 2147483647 h 909"/>
              <a:gd name="T50" fmla="*/ 2147483647 w 127"/>
              <a:gd name="T51" fmla="*/ 2147483647 h 909"/>
              <a:gd name="T52" fmla="*/ 2147483647 w 127"/>
              <a:gd name="T53" fmla="*/ 2147483647 h 909"/>
              <a:gd name="T54" fmla="*/ 2147483647 w 127"/>
              <a:gd name="T55" fmla="*/ 2147483647 h 909"/>
              <a:gd name="T56" fmla="*/ 2147483647 w 127"/>
              <a:gd name="T57" fmla="*/ 2147483647 h 909"/>
              <a:gd name="T58" fmla="*/ 2147483647 w 127"/>
              <a:gd name="T59" fmla="*/ 2147483647 h 909"/>
              <a:gd name="T60" fmla="*/ 2147483647 w 127"/>
              <a:gd name="T61" fmla="*/ 2147483647 h 909"/>
              <a:gd name="T62" fmla="*/ 2147483647 w 127"/>
              <a:gd name="T63" fmla="*/ 2147483647 h 909"/>
              <a:gd name="T64" fmla="*/ 2147483647 w 127"/>
              <a:gd name="T65" fmla="*/ 2147483647 h 909"/>
              <a:gd name="T66" fmla="*/ 2147483647 w 127"/>
              <a:gd name="T67" fmla="*/ 2147483647 h 909"/>
              <a:gd name="T68" fmla="*/ 2147483647 w 127"/>
              <a:gd name="T69" fmla="*/ 2147483647 h 909"/>
              <a:gd name="T70" fmla="*/ 2147483647 w 127"/>
              <a:gd name="T71" fmla="*/ 2147483647 h 909"/>
              <a:gd name="T72" fmla="*/ 2147483647 w 127"/>
              <a:gd name="T73" fmla="*/ 2147483647 h 909"/>
              <a:gd name="T74" fmla="*/ 2147483647 w 127"/>
              <a:gd name="T75" fmla="*/ 2147483647 h 909"/>
              <a:gd name="T76" fmla="*/ 2147483647 w 127"/>
              <a:gd name="T77" fmla="*/ 2147483647 h 909"/>
              <a:gd name="T78" fmla="*/ 0 w 127"/>
              <a:gd name="T79" fmla="*/ 2147483647 h 909"/>
              <a:gd name="T80" fmla="*/ 0 w 127"/>
              <a:gd name="T81" fmla="*/ 2147483647 h 909"/>
              <a:gd name="T82" fmla="*/ 0 w 127"/>
              <a:gd name="T83" fmla="*/ 2147483647 h 909"/>
              <a:gd name="T84" fmla="*/ 0 w 127"/>
              <a:gd name="T85" fmla="*/ 2147483647 h 909"/>
              <a:gd name="T86" fmla="*/ 0 w 127"/>
              <a:gd name="T87" fmla="*/ 2147483647 h 909"/>
              <a:gd name="T88" fmla="*/ 0 w 127"/>
              <a:gd name="T89" fmla="*/ 2147483647 h 909"/>
              <a:gd name="T90" fmla="*/ 0 w 127"/>
              <a:gd name="T91" fmla="*/ 2147483647 h 909"/>
              <a:gd name="T92" fmla="*/ 2147483647 w 127"/>
              <a:gd name="T93" fmla="*/ 0 h 90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27"/>
              <a:gd name="T142" fmla="*/ 0 h 909"/>
              <a:gd name="T143" fmla="*/ 127 w 127"/>
              <a:gd name="T144" fmla="*/ 909 h 90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27" h="909">
                <a:moveTo>
                  <a:pt x="111" y="908"/>
                </a:moveTo>
                <a:lnTo>
                  <a:pt x="112" y="876"/>
                </a:lnTo>
                <a:lnTo>
                  <a:pt x="113" y="859"/>
                </a:lnTo>
                <a:lnTo>
                  <a:pt x="114" y="840"/>
                </a:lnTo>
                <a:lnTo>
                  <a:pt x="114" y="822"/>
                </a:lnTo>
                <a:lnTo>
                  <a:pt x="116" y="802"/>
                </a:lnTo>
                <a:lnTo>
                  <a:pt x="117" y="782"/>
                </a:lnTo>
                <a:lnTo>
                  <a:pt x="118" y="761"/>
                </a:lnTo>
                <a:lnTo>
                  <a:pt x="120" y="740"/>
                </a:lnTo>
                <a:lnTo>
                  <a:pt x="121" y="718"/>
                </a:lnTo>
                <a:lnTo>
                  <a:pt x="122" y="696"/>
                </a:lnTo>
                <a:lnTo>
                  <a:pt x="122" y="673"/>
                </a:lnTo>
                <a:lnTo>
                  <a:pt x="123" y="651"/>
                </a:lnTo>
                <a:lnTo>
                  <a:pt x="124" y="628"/>
                </a:lnTo>
                <a:lnTo>
                  <a:pt x="125" y="605"/>
                </a:lnTo>
                <a:lnTo>
                  <a:pt x="125" y="582"/>
                </a:lnTo>
                <a:lnTo>
                  <a:pt x="126" y="560"/>
                </a:lnTo>
                <a:lnTo>
                  <a:pt x="126" y="537"/>
                </a:lnTo>
                <a:lnTo>
                  <a:pt x="126" y="514"/>
                </a:lnTo>
                <a:lnTo>
                  <a:pt x="126" y="492"/>
                </a:lnTo>
                <a:lnTo>
                  <a:pt x="125" y="470"/>
                </a:lnTo>
                <a:lnTo>
                  <a:pt x="124" y="449"/>
                </a:lnTo>
                <a:lnTo>
                  <a:pt x="123" y="428"/>
                </a:lnTo>
                <a:lnTo>
                  <a:pt x="122" y="408"/>
                </a:lnTo>
                <a:lnTo>
                  <a:pt x="120" y="388"/>
                </a:lnTo>
                <a:lnTo>
                  <a:pt x="118" y="370"/>
                </a:lnTo>
                <a:lnTo>
                  <a:pt x="115" y="351"/>
                </a:lnTo>
                <a:lnTo>
                  <a:pt x="113" y="334"/>
                </a:lnTo>
                <a:lnTo>
                  <a:pt x="109" y="317"/>
                </a:lnTo>
                <a:lnTo>
                  <a:pt x="106" y="302"/>
                </a:lnTo>
                <a:lnTo>
                  <a:pt x="101" y="288"/>
                </a:lnTo>
                <a:lnTo>
                  <a:pt x="97" y="274"/>
                </a:lnTo>
                <a:lnTo>
                  <a:pt x="93" y="267"/>
                </a:lnTo>
                <a:lnTo>
                  <a:pt x="91" y="263"/>
                </a:lnTo>
                <a:lnTo>
                  <a:pt x="89" y="260"/>
                </a:lnTo>
                <a:lnTo>
                  <a:pt x="86" y="256"/>
                </a:lnTo>
                <a:lnTo>
                  <a:pt x="84" y="253"/>
                </a:lnTo>
                <a:lnTo>
                  <a:pt x="81" y="250"/>
                </a:lnTo>
                <a:lnTo>
                  <a:pt x="79" y="247"/>
                </a:lnTo>
                <a:lnTo>
                  <a:pt x="75" y="244"/>
                </a:lnTo>
                <a:lnTo>
                  <a:pt x="73" y="241"/>
                </a:lnTo>
                <a:lnTo>
                  <a:pt x="70" y="238"/>
                </a:lnTo>
                <a:lnTo>
                  <a:pt x="67" y="235"/>
                </a:lnTo>
                <a:lnTo>
                  <a:pt x="63" y="232"/>
                </a:lnTo>
                <a:lnTo>
                  <a:pt x="60" y="229"/>
                </a:lnTo>
                <a:lnTo>
                  <a:pt x="57" y="226"/>
                </a:lnTo>
                <a:lnTo>
                  <a:pt x="54" y="223"/>
                </a:lnTo>
                <a:lnTo>
                  <a:pt x="51" y="220"/>
                </a:lnTo>
                <a:lnTo>
                  <a:pt x="47" y="217"/>
                </a:lnTo>
                <a:lnTo>
                  <a:pt x="43" y="214"/>
                </a:lnTo>
                <a:lnTo>
                  <a:pt x="41" y="211"/>
                </a:lnTo>
                <a:lnTo>
                  <a:pt x="37" y="208"/>
                </a:lnTo>
                <a:lnTo>
                  <a:pt x="35" y="205"/>
                </a:lnTo>
                <a:lnTo>
                  <a:pt x="31" y="202"/>
                </a:lnTo>
                <a:lnTo>
                  <a:pt x="28" y="198"/>
                </a:lnTo>
                <a:lnTo>
                  <a:pt x="25" y="195"/>
                </a:lnTo>
                <a:lnTo>
                  <a:pt x="22" y="192"/>
                </a:lnTo>
                <a:lnTo>
                  <a:pt x="20" y="188"/>
                </a:lnTo>
                <a:lnTo>
                  <a:pt x="17" y="184"/>
                </a:lnTo>
                <a:lnTo>
                  <a:pt x="14" y="181"/>
                </a:lnTo>
                <a:lnTo>
                  <a:pt x="12" y="177"/>
                </a:lnTo>
                <a:lnTo>
                  <a:pt x="10" y="173"/>
                </a:lnTo>
                <a:lnTo>
                  <a:pt x="8" y="169"/>
                </a:lnTo>
                <a:lnTo>
                  <a:pt x="6" y="164"/>
                </a:lnTo>
                <a:lnTo>
                  <a:pt x="5" y="160"/>
                </a:lnTo>
                <a:lnTo>
                  <a:pt x="4" y="157"/>
                </a:lnTo>
                <a:lnTo>
                  <a:pt x="4" y="152"/>
                </a:lnTo>
                <a:lnTo>
                  <a:pt x="4" y="148"/>
                </a:lnTo>
                <a:lnTo>
                  <a:pt x="4" y="143"/>
                </a:lnTo>
                <a:lnTo>
                  <a:pt x="3" y="137"/>
                </a:lnTo>
                <a:lnTo>
                  <a:pt x="3" y="132"/>
                </a:lnTo>
                <a:lnTo>
                  <a:pt x="2" y="125"/>
                </a:lnTo>
                <a:lnTo>
                  <a:pt x="2" y="119"/>
                </a:lnTo>
                <a:lnTo>
                  <a:pt x="1" y="112"/>
                </a:lnTo>
                <a:lnTo>
                  <a:pt x="1" y="106"/>
                </a:lnTo>
                <a:lnTo>
                  <a:pt x="1" y="99"/>
                </a:lnTo>
                <a:lnTo>
                  <a:pt x="1" y="92"/>
                </a:lnTo>
                <a:lnTo>
                  <a:pt x="1" y="85"/>
                </a:lnTo>
                <a:lnTo>
                  <a:pt x="0" y="78"/>
                </a:lnTo>
                <a:lnTo>
                  <a:pt x="0" y="71"/>
                </a:lnTo>
                <a:lnTo>
                  <a:pt x="0" y="64"/>
                </a:lnTo>
                <a:lnTo>
                  <a:pt x="0" y="58"/>
                </a:lnTo>
                <a:lnTo>
                  <a:pt x="0" y="51"/>
                </a:lnTo>
                <a:lnTo>
                  <a:pt x="0" y="45"/>
                </a:lnTo>
                <a:lnTo>
                  <a:pt x="0" y="39"/>
                </a:lnTo>
                <a:lnTo>
                  <a:pt x="0" y="33"/>
                </a:lnTo>
                <a:lnTo>
                  <a:pt x="0" y="27"/>
                </a:lnTo>
                <a:lnTo>
                  <a:pt x="0" y="22"/>
                </a:lnTo>
                <a:lnTo>
                  <a:pt x="0" y="17"/>
                </a:lnTo>
                <a:lnTo>
                  <a:pt x="0" y="12"/>
                </a:lnTo>
                <a:lnTo>
                  <a:pt x="0" y="8"/>
                </a:lnTo>
                <a:lnTo>
                  <a:pt x="0" y="5"/>
                </a:lnTo>
                <a:lnTo>
                  <a:pt x="0" y="2"/>
                </a:lnTo>
                <a:lnTo>
                  <a:pt x="1" y="0"/>
                </a:lnTo>
              </a:path>
            </a:pathLst>
          </a:custGeom>
          <a:noFill/>
          <a:ln w="101600" cap="rnd">
            <a:solidFill>
              <a:srgbClr val="00FF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6628" name="Freeform 4">
            <a:extLst>
              <a:ext uri="{C183D7F6-B498-43B3-948B-1728B52AA6E4}">
                <adec:decorative xmlns:adec="http://schemas.microsoft.com/office/drawing/2017/decorative" val="1"/>
              </a:ext>
            </a:extLst>
          </p:cNvPr>
          <p:cNvSpPr>
            <a:spLocks/>
          </p:cNvSpPr>
          <p:nvPr/>
        </p:nvSpPr>
        <p:spPr bwMode="auto">
          <a:xfrm>
            <a:off x="6499225" y="2871788"/>
            <a:ext cx="271463" cy="1343025"/>
          </a:xfrm>
          <a:custGeom>
            <a:avLst/>
            <a:gdLst>
              <a:gd name="T0" fmla="*/ 2147483647 w 171"/>
              <a:gd name="T1" fmla="*/ 2147483647 h 846"/>
              <a:gd name="T2" fmla="*/ 2147483647 w 171"/>
              <a:gd name="T3" fmla="*/ 2147483647 h 846"/>
              <a:gd name="T4" fmla="*/ 2147483647 w 171"/>
              <a:gd name="T5" fmla="*/ 2147483647 h 846"/>
              <a:gd name="T6" fmla="*/ 2147483647 w 171"/>
              <a:gd name="T7" fmla="*/ 2147483647 h 846"/>
              <a:gd name="T8" fmla="*/ 2147483647 w 171"/>
              <a:gd name="T9" fmla="*/ 2147483647 h 846"/>
              <a:gd name="T10" fmla="*/ 2147483647 w 171"/>
              <a:gd name="T11" fmla="*/ 2147483647 h 846"/>
              <a:gd name="T12" fmla="*/ 2147483647 w 171"/>
              <a:gd name="T13" fmla="*/ 2147483647 h 846"/>
              <a:gd name="T14" fmla="*/ 2147483647 w 171"/>
              <a:gd name="T15" fmla="*/ 2147483647 h 846"/>
              <a:gd name="T16" fmla="*/ 2147483647 w 171"/>
              <a:gd name="T17" fmla="*/ 2147483647 h 846"/>
              <a:gd name="T18" fmla="*/ 2147483647 w 171"/>
              <a:gd name="T19" fmla="*/ 2147483647 h 846"/>
              <a:gd name="T20" fmla="*/ 2147483647 w 171"/>
              <a:gd name="T21" fmla="*/ 2147483647 h 846"/>
              <a:gd name="T22" fmla="*/ 2147483647 w 171"/>
              <a:gd name="T23" fmla="*/ 2147483647 h 846"/>
              <a:gd name="T24" fmla="*/ 2147483647 w 171"/>
              <a:gd name="T25" fmla="*/ 2147483647 h 846"/>
              <a:gd name="T26" fmla="*/ 2147483647 w 171"/>
              <a:gd name="T27" fmla="*/ 2147483647 h 846"/>
              <a:gd name="T28" fmla="*/ 2147483647 w 171"/>
              <a:gd name="T29" fmla="*/ 2147483647 h 846"/>
              <a:gd name="T30" fmla="*/ 2147483647 w 171"/>
              <a:gd name="T31" fmla="*/ 2147483647 h 846"/>
              <a:gd name="T32" fmla="*/ 2147483647 w 171"/>
              <a:gd name="T33" fmla="*/ 2147483647 h 846"/>
              <a:gd name="T34" fmla="*/ 2147483647 w 171"/>
              <a:gd name="T35" fmla="*/ 2147483647 h 846"/>
              <a:gd name="T36" fmla="*/ 2147483647 w 171"/>
              <a:gd name="T37" fmla="*/ 2147483647 h 846"/>
              <a:gd name="T38" fmla="*/ 2147483647 w 171"/>
              <a:gd name="T39" fmla="*/ 2147483647 h 846"/>
              <a:gd name="T40" fmla="*/ 2147483647 w 171"/>
              <a:gd name="T41" fmla="*/ 2147483647 h 846"/>
              <a:gd name="T42" fmla="*/ 2147483647 w 171"/>
              <a:gd name="T43" fmla="*/ 2147483647 h 846"/>
              <a:gd name="T44" fmla="*/ 2147483647 w 171"/>
              <a:gd name="T45" fmla="*/ 2147483647 h 846"/>
              <a:gd name="T46" fmla="*/ 2147483647 w 171"/>
              <a:gd name="T47" fmla="*/ 2147483647 h 846"/>
              <a:gd name="T48" fmla="*/ 2147483647 w 171"/>
              <a:gd name="T49" fmla="*/ 2147483647 h 846"/>
              <a:gd name="T50" fmla="*/ 2147483647 w 171"/>
              <a:gd name="T51" fmla="*/ 2147483647 h 846"/>
              <a:gd name="T52" fmla="*/ 2147483647 w 171"/>
              <a:gd name="T53" fmla="*/ 2147483647 h 846"/>
              <a:gd name="T54" fmla="*/ 2147483647 w 171"/>
              <a:gd name="T55" fmla="*/ 2147483647 h 846"/>
              <a:gd name="T56" fmla="*/ 2147483647 w 171"/>
              <a:gd name="T57" fmla="*/ 2147483647 h 846"/>
              <a:gd name="T58" fmla="*/ 2147483647 w 171"/>
              <a:gd name="T59" fmla="*/ 2147483647 h 846"/>
              <a:gd name="T60" fmla="*/ 2147483647 w 171"/>
              <a:gd name="T61" fmla="*/ 2147483647 h 846"/>
              <a:gd name="T62" fmla="*/ 2147483647 w 171"/>
              <a:gd name="T63" fmla="*/ 2147483647 h 846"/>
              <a:gd name="T64" fmla="*/ 2147483647 w 171"/>
              <a:gd name="T65" fmla="*/ 2147483647 h 846"/>
              <a:gd name="T66" fmla="*/ 2147483647 w 171"/>
              <a:gd name="T67" fmla="*/ 2147483647 h 846"/>
              <a:gd name="T68" fmla="*/ 2147483647 w 171"/>
              <a:gd name="T69" fmla="*/ 2147483647 h 846"/>
              <a:gd name="T70" fmla="*/ 2147483647 w 171"/>
              <a:gd name="T71" fmla="*/ 2147483647 h 846"/>
              <a:gd name="T72" fmla="*/ 2147483647 w 171"/>
              <a:gd name="T73" fmla="*/ 2147483647 h 846"/>
              <a:gd name="T74" fmla="*/ 2147483647 w 171"/>
              <a:gd name="T75" fmla="*/ 2147483647 h 846"/>
              <a:gd name="T76" fmla="*/ 2147483647 w 171"/>
              <a:gd name="T77" fmla="*/ 2147483647 h 846"/>
              <a:gd name="T78" fmla="*/ 2147483647 w 171"/>
              <a:gd name="T79" fmla="*/ 2147483647 h 846"/>
              <a:gd name="T80" fmla="*/ 2147483647 w 171"/>
              <a:gd name="T81" fmla="*/ 2147483647 h 846"/>
              <a:gd name="T82" fmla="*/ 2147483647 w 171"/>
              <a:gd name="T83" fmla="*/ 2147483647 h 846"/>
              <a:gd name="T84" fmla="*/ 2147483647 w 171"/>
              <a:gd name="T85" fmla="*/ 2147483647 h 846"/>
              <a:gd name="T86" fmla="*/ 2147483647 w 171"/>
              <a:gd name="T87" fmla="*/ 2147483647 h 846"/>
              <a:gd name="T88" fmla="*/ 2147483647 w 171"/>
              <a:gd name="T89" fmla="*/ 2147483647 h 846"/>
              <a:gd name="T90" fmla="*/ 2147483647 w 171"/>
              <a:gd name="T91" fmla="*/ 2147483647 h 846"/>
              <a:gd name="T92" fmla="*/ 2147483647 w 171"/>
              <a:gd name="T93" fmla="*/ 0 h 84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71"/>
              <a:gd name="T142" fmla="*/ 0 h 846"/>
              <a:gd name="T143" fmla="*/ 171 w 171"/>
              <a:gd name="T144" fmla="*/ 846 h 84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71" h="846">
                <a:moveTo>
                  <a:pt x="0" y="845"/>
                </a:moveTo>
                <a:lnTo>
                  <a:pt x="5" y="823"/>
                </a:lnTo>
                <a:lnTo>
                  <a:pt x="8" y="811"/>
                </a:lnTo>
                <a:lnTo>
                  <a:pt x="10" y="800"/>
                </a:lnTo>
                <a:lnTo>
                  <a:pt x="12" y="789"/>
                </a:lnTo>
                <a:lnTo>
                  <a:pt x="13" y="777"/>
                </a:lnTo>
                <a:lnTo>
                  <a:pt x="15" y="766"/>
                </a:lnTo>
                <a:lnTo>
                  <a:pt x="16" y="754"/>
                </a:lnTo>
                <a:lnTo>
                  <a:pt x="17" y="743"/>
                </a:lnTo>
                <a:lnTo>
                  <a:pt x="18" y="731"/>
                </a:lnTo>
                <a:lnTo>
                  <a:pt x="18" y="719"/>
                </a:lnTo>
                <a:lnTo>
                  <a:pt x="19" y="707"/>
                </a:lnTo>
                <a:lnTo>
                  <a:pt x="20" y="696"/>
                </a:lnTo>
                <a:lnTo>
                  <a:pt x="20" y="684"/>
                </a:lnTo>
                <a:lnTo>
                  <a:pt x="20" y="672"/>
                </a:lnTo>
                <a:lnTo>
                  <a:pt x="20" y="661"/>
                </a:lnTo>
                <a:lnTo>
                  <a:pt x="20" y="649"/>
                </a:lnTo>
                <a:lnTo>
                  <a:pt x="20" y="637"/>
                </a:lnTo>
                <a:lnTo>
                  <a:pt x="20" y="625"/>
                </a:lnTo>
                <a:lnTo>
                  <a:pt x="21" y="614"/>
                </a:lnTo>
                <a:lnTo>
                  <a:pt x="21" y="603"/>
                </a:lnTo>
                <a:lnTo>
                  <a:pt x="22" y="591"/>
                </a:lnTo>
                <a:lnTo>
                  <a:pt x="22" y="580"/>
                </a:lnTo>
                <a:lnTo>
                  <a:pt x="23" y="569"/>
                </a:lnTo>
                <a:lnTo>
                  <a:pt x="24" y="558"/>
                </a:lnTo>
                <a:lnTo>
                  <a:pt x="25" y="547"/>
                </a:lnTo>
                <a:lnTo>
                  <a:pt x="27" y="537"/>
                </a:lnTo>
                <a:lnTo>
                  <a:pt x="28" y="526"/>
                </a:lnTo>
                <a:lnTo>
                  <a:pt x="30" y="515"/>
                </a:lnTo>
                <a:lnTo>
                  <a:pt x="32" y="505"/>
                </a:lnTo>
                <a:lnTo>
                  <a:pt x="34" y="495"/>
                </a:lnTo>
                <a:lnTo>
                  <a:pt x="37" y="486"/>
                </a:lnTo>
                <a:lnTo>
                  <a:pt x="43" y="468"/>
                </a:lnTo>
                <a:lnTo>
                  <a:pt x="45" y="459"/>
                </a:lnTo>
                <a:lnTo>
                  <a:pt x="49" y="451"/>
                </a:lnTo>
                <a:lnTo>
                  <a:pt x="52" y="444"/>
                </a:lnTo>
                <a:lnTo>
                  <a:pt x="55" y="437"/>
                </a:lnTo>
                <a:lnTo>
                  <a:pt x="59" y="430"/>
                </a:lnTo>
                <a:lnTo>
                  <a:pt x="62" y="423"/>
                </a:lnTo>
                <a:lnTo>
                  <a:pt x="66" y="417"/>
                </a:lnTo>
                <a:lnTo>
                  <a:pt x="69" y="411"/>
                </a:lnTo>
                <a:lnTo>
                  <a:pt x="73" y="405"/>
                </a:lnTo>
                <a:lnTo>
                  <a:pt x="77" y="399"/>
                </a:lnTo>
                <a:lnTo>
                  <a:pt x="80" y="393"/>
                </a:lnTo>
                <a:lnTo>
                  <a:pt x="85" y="387"/>
                </a:lnTo>
                <a:lnTo>
                  <a:pt x="88" y="382"/>
                </a:lnTo>
                <a:lnTo>
                  <a:pt x="92" y="376"/>
                </a:lnTo>
                <a:lnTo>
                  <a:pt x="95" y="370"/>
                </a:lnTo>
                <a:lnTo>
                  <a:pt x="99" y="364"/>
                </a:lnTo>
                <a:lnTo>
                  <a:pt x="102" y="358"/>
                </a:lnTo>
                <a:lnTo>
                  <a:pt x="106" y="352"/>
                </a:lnTo>
                <a:lnTo>
                  <a:pt x="109" y="346"/>
                </a:lnTo>
                <a:lnTo>
                  <a:pt x="113" y="339"/>
                </a:lnTo>
                <a:lnTo>
                  <a:pt x="116" y="333"/>
                </a:lnTo>
                <a:lnTo>
                  <a:pt x="119" y="325"/>
                </a:lnTo>
                <a:lnTo>
                  <a:pt x="123" y="318"/>
                </a:lnTo>
                <a:lnTo>
                  <a:pt x="125" y="310"/>
                </a:lnTo>
                <a:lnTo>
                  <a:pt x="128" y="302"/>
                </a:lnTo>
                <a:lnTo>
                  <a:pt x="131" y="293"/>
                </a:lnTo>
                <a:lnTo>
                  <a:pt x="134" y="284"/>
                </a:lnTo>
                <a:lnTo>
                  <a:pt x="135" y="274"/>
                </a:lnTo>
                <a:lnTo>
                  <a:pt x="138" y="264"/>
                </a:lnTo>
                <a:lnTo>
                  <a:pt x="141" y="253"/>
                </a:lnTo>
                <a:lnTo>
                  <a:pt x="142" y="239"/>
                </a:lnTo>
                <a:lnTo>
                  <a:pt x="143" y="232"/>
                </a:lnTo>
                <a:lnTo>
                  <a:pt x="144" y="225"/>
                </a:lnTo>
                <a:lnTo>
                  <a:pt x="146" y="217"/>
                </a:lnTo>
                <a:lnTo>
                  <a:pt x="147" y="210"/>
                </a:lnTo>
                <a:lnTo>
                  <a:pt x="148" y="202"/>
                </a:lnTo>
                <a:lnTo>
                  <a:pt x="149" y="195"/>
                </a:lnTo>
                <a:lnTo>
                  <a:pt x="150" y="187"/>
                </a:lnTo>
                <a:lnTo>
                  <a:pt x="150" y="179"/>
                </a:lnTo>
                <a:lnTo>
                  <a:pt x="151" y="171"/>
                </a:lnTo>
                <a:lnTo>
                  <a:pt x="151" y="163"/>
                </a:lnTo>
                <a:lnTo>
                  <a:pt x="152" y="154"/>
                </a:lnTo>
                <a:lnTo>
                  <a:pt x="153" y="146"/>
                </a:lnTo>
                <a:lnTo>
                  <a:pt x="154" y="138"/>
                </a:lnTo>
                <a:lnTo>
                  <a:pt x="155" y="129"/>
                </a:lnTo>
                <a:lnTo>
                  <a:pt x="156" y="121"/>
                </a:lnTo>
                <a:lnTo>
                  <a:pt x="157" y="113"/>
                </a:lnTo>
                <a:lnTo>
                  <a:pt x="157" y="104"/>
                </a:lnTo>
                <a:lnTo>
                  <a:pt x="158" y="96"/>
                </a:lnTo>
                <a:lnTo>
                  <a:pt x="158" y="88"/>
                </a:lnTo>
                <a:lnTo>
                  <a:pt x="159" y="79"/>
                </a:lnTo>
                <a:lnTo>
                  <a:pt x="160" y="71"/>
                </a:lnTo>
                <a:lnTo>
                  <a:pt x="161" y="63"/>
                </a:lnTo>
                <a:lnTo>
                  <a:pt x="162" y="55"/>
                </a:lnTo>
                <a:lnTo>
                  <a:pt x="163" y="47"/>
                </a:lnTo>
                <a:lnTo>
                  <a:pt x="164" y="39"/>
                </a:lnTo>
                <a:lnTo>
                  <a:pt x="166" y="31"/>
                </a:lnTo>
                <a:lnTo>
                  <a:pt x="166" y="23"/>
                </a:lnTo>
                <a:lnTo>
                  <a:pt x="167" y="15"/>
                </a:lnTo>
                <a:lnTo>
                  <a:pt x="169" y="7"/>
                </a:lnTo>
                <a:lnTo>
                  <a:pt x="170" y="0"/>
                </a:lnTo>
              </a:path>
            </a:pathLst>
          </a:custGeom>
          <a:noFill/>
          <a:ln w="127000" cap="rnd">
            <a:solidFill>
              <a:srgbClr val="00FF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6629" name="Freeform 5">
            <a:extLst>
              <a:ext uri="{C183D7F6-B498-43B3-948B-1728B52AA6E4}">
                <adec:decorative xmlns:adec="http://schemas.microsoft.com/office/drawing/2017/decorative" val="1"/>
              </a:ext>
            </a:extLst>
          </p:cNvPr>
          <p:cNvSpPr>
            <a:spLocks/>
          </p:cNvSpPr>
          <p:nvPr/>
        </p:nvSpPr>
        <p:spPr bwMode="auto">
          <a:xfrm>
            <a:off x="6523038" y="2570163"/>
            <a:ext cx="22225" cy="1644650"/>
          </a:xfrm>
          <a:custGeom>
            <a:avLst/>
            <a:gdLst>
              <a:gd name="T0" fmla="*/ 0 w 14"/>
              <a:gd name="T1" fmla="*/ 2147483647 h 1036"/>
              <a:gd name="T2" fmla="*/ 2147483647 w 14"/>
              <a:gd name="T3" fmla="*/ 2147483647 h 1036"/>
              <a:gd name="T4" fmla="*/ 2147483647 w 14"/>
              <a:gd name="T5" fmla="*/ 2147483647 h 1036"/>
              <a:gd name="T6" fmla="*/ 2147483647 w 14"/>
              <a:gd name="T7" fmla="*/ 2147483647 h 1036"/>
              <a:gd name="T8" fmla="*/ 2147483647 w 14"/>
              <a:gd name="T9" fmla="*/ 2147483647 h 1036"/>
              <a:gd name="T10" fmla="*/ 2147483647 w 14"/>
              <a:gd name="T11" fmla="*/ 2147483647 h 1036"/>
              <a:gd name="T12" fmla="*/ 2147483647 w 14"/>
              <a:gd name="T13" fmla="*/ 2147483647 h 1036"/>
              <a:gd name="T14" fmla="*/ 2147483647 w 14"/>
              <a:gd name="T15" fmla="*/ 2147483647 h 1036"/>
              <a:gd name="T16" fmla="*/ 2147483647 w 14"/>
              <a:gd name="T17" fmla="*/ 2147483647 h 1036"/>
              <a:gd name="T18" fmla="*/ 2147483647 w 14"/>
              <a:gd name="T19" fmla="*/ 2147483647 h 1036"/>
              <a:gd name="T20" fmla="*/ 2147483647 w 14"/>
              <a:gd name="T21" fmla="*/ 2147483647 h 1036"/>
              <a:gd name="T22" fmla="*/ 2147483647 w 14"/>
              <a:gd name="T23" fmla="*/ 2147483647 h 1036"/>
              <a:gd name="T24" fmla="*/ 2147483647 w 14"/>
              <a:gd name="T25" fmla="*/ 2147483647 h 1036"/>
              <a:gd name="T26" fmla="*/ 2147483647 w 14"/>
              <a:gd name="T27" fmla="*/ 2147483647 h 1036"/>
              <a:gd name="T28" fmla="*/ 2147483647 w 14"/>
              <a:gd name="T29" fmla="*/ 2147483647 h 1036"/>
              <a:gd name="T30" fmla="*/ 2147483647 w 14"/>
              <a:gd name="T31" fmla="*/ 2147483647 h 1036"/>
              <a:gd name="T32" fmla="*/ 2147483647 w 14"/>
              <a:gd name="T33" fmla="*/ 2147483647 h 1036"/>
              <a:gd name="T34" fmla="*/ 2147483647 w 14"/>
              <a:gd name="T35" fmla="*/ 2147483647 h 1036"/>
              <a:gd name="T36" fmla="*/ 2147483647 w 14"/>
              <a:gd name="T37" fmla="*/ 2147483647 h 1036"/>
              <a:gd name="T38" fmla="*/ 2147483647 w 14"/>
              <a:gd name="T39" fmla="*/ 2147483647 h 1036"/>
              <a:gd name="T40" fmla="*/ 2147483647 w 14"/>
              <a:gd name="T41" fmla="*/ 2147483647 h 1036"/>
              <a:gd name="T42" fmla="*/ 2147483647 w 14"/>
              <a:gd name="T43" fmla="*/ 2147483647 h 1036"/>
              <a:gd name="T44" fmla="*/ 2147483647 w 14"/>
              <a:gd name="T45" fmla="*/ 2147483647 h 1036"/>
              <a:gd name="T46" fmla="*/ 2147483647 w 14"/>
              <a:gd name="T47" fmla="*/ 2147483647 h 1036"/>
              <a:gd name="T48" fmla="*/ 2147483647 w 14"/>
              <a:gd name="T49" fmla="*/ 2147483647 h 1036"/>
              <a:gd name="T50" fmla="*/ 2147483647 w 14"/>
              <a:gd name="T51" fmla="*/ 2147483647 h 1036"/>
              <a:gd name="T52" fmla="*/ 2147483647 w 14"/>
              <a:gd name="T53" fmla="*/ 2147483647 h 1036"/>
              <a:gd name="T54" fmla="*/ 2147483647 w 14"/>
              <a:gd name="T55" fmla="*/ 2147483647 h 1036"/>
              <a:gd name="T56" fmla="*/ 2147483647 w 14"/>
              <a:gd name="T57" fmla="*/ 2147483647 h 1036"/>
              <a:gd name="T58" fmla="*/ 2147483647 w 14"/>
              <a:gd name="T59" fmla="*/ 2147483647 h 1036"/>
              <a:gd name="T60" fmla="*/ 2147483647 w 14"/>
              <a:gd name="T61" fmla="*/ 2147483647 h 1036"/>
              <a:gd name="T62" fmla="*/ 2147483647 w 14"/>
              <a:gd name="T63" fmla="*/ 0 h 10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4"/>
              <a:gd name="T97" fmla="*/ 0 h 1036"/>
              <a:gd name="T98" fmla="*/ 14 w 14"/>
              <a:gd name="T99" fmla="*/ 1036 h 10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4" h="1036">
                <a:moveTo>
                  <a:pt x="0" y="1035"/>
                </a:moveTo>
                <a:lnTo>
                  <a:pt x="3" y="971"/>
                </a:lnTo>
                <a:lnTo>
                  <a:pt x="4" y="939"/>
                </a:lnTo>
                <a:lnTo>
                  <a:pt x="5" y="907"/>
                </a:lnTo>
                <a:lnTo>
                  <a:pt x="6" y="874"/>
                </a:lnTo>
                <a:lnTo>
                  <a:pt x="7" y="842"/>
                </a:lnTo>
                <a:lnTo>
                  <a:pt x="7" y="810"/>
                </a:lnTo>
                <a:lnTo>
                  <a:pt x="8" y="777"/>
                </a:lnTo>
                <a:lnTo>
                  <a:pt x="9" y="745"/>
                </a:lnTo>
                <a:lnTo>
                  <a:pt x="10" y="713"/>
                </a:lnTo>
                <a:lnTo>
                  <a:pt x="10" y="680"/>
                </a:lnTo>
                <a:lnTo>
                  <a:pt x="11" y="648"/>
                </a:lnTo>
                <a:lnTo>
                  <a:pt x="12" y="615"/>
                </a:lnTo>
                <a:lnTo>
                  <a:pt x="12" y="583"/>
                </a:lnTo>
                <a:lnTo>
                  <a:pt x="12" y="551"/>
                </a:lnTo>
                <a:lnTo>
                  <a:pt x="13" y="518"/>
                </a:lnTo>
                <a:lnTo>
                  <a:pt x="13" y="485"/>
                </a:lnTo>
                <a:lnTo>
                  <a:pt x="13" y="453"/>
                </a:lnTo>
                <a:lnTo>
                  <a:pt x="13" y="421"/>
                </a:lnTo>
                <a:lnTo>
                  <a:pt x="13" y="388"/>
                </a:lnTo>
                <a:lnTo>
                  <a:pt x="13" y="355"/>
                </a:lnTo>
                <a:lnTo>
                  <a:pt x="13" y="323"/>
                </a:lnTo>
                <a:lnTo>
                  <a:pt x="12" y="291"/>
                </a:lnTo>
                <a:lnTo>
                  <a:pt x="12" y="258"/>
                </a:lnTo>
                <a:lnTo>
                  <a:pt x="12" y="226"/>
                </a:lnTo>
                <a:lnTo>
                  <a:pt x="11" y="193"/>
                </a:lnTo>
                <a:lnTo>
                  <a:pt x="11" y="161"/>
                </a:lnTo>
                <a:lnTo>
                  <a:pt x="10" y="129"/>
                </a:lnTo>
                <a:lnTo>
                  <a:pt x="10" y="97"/>
                </a:lnTo>
                <a:lnTo>
                  <a:pt x="9" y="64"/>
                </a:lnTo>
                <a:lnTo>
                  <a:pt x="8" y="32"/>
                </a:lnTo>
                <a:lnTo>
                  <a:pt x="7" y="0"/>
                </a:lnTo>
              </a:path>
            </a:pathLst>
          </a:custGeom>
          <a:noFill/>
          <a:ln w="76200" cap="rnd">
            <a:solidFill>
              <a:srgbClr val="00FF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6630" name="Freeform 6">
            <a:extLst>
              <a:ext uri="{C183D7F6-B498-43B3-948B-1728B52AA6E4}">
                <adec:decorative xmlns:adec="http://schemas.microsoft.com/office/drawing/2017/decorative" val="1"/>
              </a:ext>
            </a:extLst>
          </p:cNvPr>
          <p:cNvSpPr>
            <a:spLocks/>
          </p:cNvSpPr>
          <p:nvPr/>
        </p:nvSpPr>
        <p:spPr bwMode="auto">
          <a:xfrm>
            <a:off x="6161088" y="3073400"/>
            <a:ext cx="304800" cy="1108075"/>
          </a:xfrm>
          <a:custGeom>
            <a:avLst/>
            <a:gdLst>
              <a:gd name="T0" fmla="*/ 2147483647 w 192"/>
              <a:gd name="T1" fmla="*/ 2147483647 h 698"/>
              <a:gd name="T2" fmla="*/ 2147483647 w 192"/>
              <a:gd name="T3" fmla="*/ 2147483647 h 698"/>
              <a:gd name="T4" fmla="*/ 2147483647 w 192"/>
              <a:gd name="T5" fmla="*/ 2147483647 h 698"/>
              <a:gd name="T6" fmla="*/ 2147483647 w 192"/>
              <a:gd name="T7" fmla="*/ 2147483647 h 698"/>
              <a:gd name="T8" fmla="*/ 2147483647 w 192"/>
              <a:gd name="T9" fmla="*/ 2147483647 h 698"/>
              <a:gd name="T10" fmla="*/ 2147483647 w 192"/>
              <a:gd name="T11" fmla="*/ 2147483647 h 698"/>
              <a:gd name="T12" fmla="*/ 2147483647 w 192"/>
              <a:gd name="T13" fmla="*/ 2147483647 h 698"/>
              <a:gd name="T14" fmla="*/ 2147483647 w 192"/>
              <a:gd name="T15" fmla="*/ 2147483647 h 698"/>
              <a:gd name="T16" fmla="*/ 2147483647 w 192"/>
              <a:gd name="T17" fmla="*/ 2147483647 h 698"/>
              <a:gd name="T18" fmla="*/ 2147483647 w 192"/>
              <a:gd name="T19" fmla="*/ 2147483647 h 698"/>
              <a:gd name="T20" fmla="*/ 2147483647 w 192"/>
              <a:gd name="T21" fmla="*/ 2147483647 h 698"/>
              <a:gd name="T22" fmla="*/ 2147483647 w 192"/>
              <a:gd name="T23" fmla="*/ 2147483647 h 698"/>
              <a:gd name="T24" fmla="*/ 2147483647 w 192"/>
              <a:gd name="T25" fmla="*/ 2147483647 h 698"/>
              <a:gd name="T26" fmla="*/ 2147483647 w 192"/>
              <a:gd name="T27" fmla="*/ 2147483647 h 698"/>
              <a:gd name="T28" fmla="*/ 2147483647 w 192"/>
              <a:gd name="T29" fmla="*/ 2147483647 h 698"/>
              <a:gd name="T30" fmla="*/ 2147483647 w 192"/>
              <a:gd name="T31" fmla="*/ 2147483647 h 698"/>
              <a:gd name="T32" fmla="*/ 2147483647 w 192"/>
              <a:gd name="T33" fmla="*/ 2147483647 h 698"/>
              <a:gd name="T34" fmla="*/ 2147483647 w 192"/>
              <a:gd name="T35" fmla="*/ 2147483647 h 698"/>
              <a:gd name="T36" fmla="*/ 2147483647 w 192"/>
              <a:gd name="T37" fmla="*/ 2147483647 h 698"/>
              <a:gd name="T38" fmla="*/ 2147483647 w 192"/>
              <a:gd name="T39" fmla="*/ 2147483647 h 698"/>
              <a:gd name="T40" fmla="*/ 2147483647 w 192"/>
              <a:gd name="T41" fmla="*/ 2147483647 h 698"/>
              <a:gd name="T42" fmla="*/ 2147483647 w 192"/>
              <a:gd name="T43" fmla="*/ 2147483647 h 698"/>
              <a:gd name="T44" fmla="*/ 2147483647 w 192"/>
              <a:gd name="T45" fmla="*/ 2147483647 h 698"/>
              <a:gd name="T46" fmla="*/ 2147483647 w 192"/>
              <a:gd name="T47" fmla="*/ 2147483647 h 698"/>
              <a:gd name="T48" fmla="*/ 2147483647 w 192"/>
              <a:gd name="T49" fmla="*/ 2147483647 h 698"/>
              <a:gd name="T50" fmla="*/ 2147483647 w 192"/>
              <a:gd name="T51" fmla="*/ 2147483647 h 698"/>
              <a:gd name="T52" fmla="*/ 2147483647 w 192"/>
              <a:gd name="T53" fmla="*/ 2147483647 h 698"/>
              <a:gd name="T54" fmla="*/ 2147483647 w 192"/>
              <a:gd name="T55" fmla="*/ 2147483647 h 698"/>
              <a:gd name="T56" fmla="*/ 2147483647 w 192"/>
              <a:gd name="T57" fmla="*/ 2147483647 h 698"/>
              <a:gd name="T58" fmla="*/ 2147483647 w 192"/>
              <a:gd name="T59" fmla="*/ 2147483647 h 698"/>
              <a:gd name="T60" fmla="*/ 2147483647 w 192"/>
              <a:gd name="T61" fmla="*/ 2147483647 h 698"/>
              <a:gd name="T62" fmla="*/ 2147483647 w 192"/>
              <a:gd name="T63" fmla="*/ 2147483647 h 698"/>
              <a:gd name="T64" fmla="*/ 2147483647 w 192"/>
              <a:gd name="T65" fmla="*/ 2147483647 h 698"/>
              <a:gd name="T66" fmla="*/ 2147483647 w 192"/>
              <a:gd name="T67" fmla="*/ 2147483647 h 698"/>
              <a:gd name="T68" fmla="*/ 2147483647 w 192"/>
              <a:gd name="T69" fmla="*/ 2147483647 h 698"/>
              <a:gd name="T70" fmla="*/ 2147483647 w 192"/>
              <a:gd name="T71" fmla="*/ 2147483647 h 698"/>
              <a:gd name="T72" fmla="*/ 2147483647 w 192"/>
              <a:gd name="T73" fmla="*/ 2147483647 h 698"/>
              <a:gd name="T74" fmla="*/ 2147483647 w 192"/>
              <a:gd name="T75" fmla="*/ 2147483647 h 698"/>
              <a:gd name="T76" fmla="*/ 2147483647 w 192"/>
              <a:gd name="T77" fmla="*/ 2147483647 h 698"/>
              <a:gd name="T78" fmla="*/ 2147483647 w 192"/>
              <a:gd name="T79" fmla="*/ 2147483647 h 698"/>
              <a:gd name="T80" fmla="*/ 2147483647 w 192"/>
              <a:gd name="T81" fmla="*/ 2147483647 h 698"/>
              <a:gd name="T82" fmla="*/ 2147483647 w 192"/>
              <a:gd name="T83" fmla="*/ 2147483647 h 698"/>
              <a:gd name="T84" fmla="*/ 2147483647 w 192"/>
              <a:gd name="T85" fmla="*/ 2147483647 h 698"/>
              <a:gd name="T86" fmla="*/ 2147483647 w 192"/>
              <a:gd name="T87" fmla="*/ 2147483647 h 698"/>
              <a:gd name="T88" fmla="*/ 2147483647 w 192"/>
              <a:gd name="T89" fmla="*/ 2147483647 h 698"/>
              <a:gd name="T90" fmla="*/ 0 w 192"/>
              <a:gd name="T91" fmla="*/ 2147483647 h 69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92"/>
              <a:gd name="T139" fmla="*/ 0 h 698"/>
              <a:gd name="T140" fmla="*/ 192 w 192"/>
              <a:gd name="T141" fmla="*/ 698 h 698"/>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92" h="698">
                <a:moveTo>
                  <a:pt x="191" y="697"/>
                </a:moveTo>
                <a:lnTo>
                  <a:pt x="190" y="677"/>
                </a:lnTo>
                <a:lnTo>
                  <a:pt x="190" y="666"/>
                </a:lnTo>
                <a:lnTo>
                  <a:pt x="189" y="654"/>
                </a:lnTo>
                <a:lnTo>
                  <a:pt x="188" y="641"/>
                </a:lnTo>
                <a:lnTo>
                  <a:pt x="188" y="627"/>
                </a:lnTo>
                <a:lnTo>
                  <a:pt x="187" y="613"/>
                </a:lnTo>
                <a:lnTo>
                  <a:pt x="187" y="598"/>
                </a:lnTo>
                <a:lnTo>
                  <a:pt x="187" y="582"/>
                </a:lnTo>
                <a:lnTo>
                  <a:pt x="186" y="566"/>
                </a:lnTo>
                <a:lnTo>
                  <a:pt x="185" y="550"/>
                </a:lnTo>
                <a:lnTo>
                  <a:pt x="184" y="534"/>
                </a:lnTo>
                <a:lnTo>
                  <a:pt x="183" y="517"/>
                </a:lnTo>
                <a:lnTo>
                  <a:pt x="183" y="500"/>
                </a:lnTo>
                <a:lnTo>
                  <a:pt x="181" y="483"/>
                </a:lnTo>
                <a:lnTo>
                  <a:pt x="180" y="466"/>
                </a:lnTo>
                <a:lnTo>
                  <a:pt x="179" y="449"/>
                </a:lnTo>
                <a:lnTo>
                  <a:pt x="179" y="432"/>
                </a:lnTo>
                <a:lnTo>
                  <a:pt x="178" y="415"/>
                </a:lnTo>
                <a:lnTo>
                  <a:pt x="176" y="399"/>
                </a:lnTo>
                <a:lnTo>
                  <a:pt x="175" y="383"/>
                </a:lnTo>
                <a:lnTo>
                  <a:pt x="173" y="368"/>
                </a:lnTo>
                <a:lnTo>
                  <a:pt x="172" y="353"/>
                </a:lnTo>
                <a:lnTo>
                  <a:pt x="171" y="338"/>
                </a:lnTo>
                <a:lnTo>
                  <a:pt x="169" y="324"/>
                </a:lnTo>
                <a:lnTo>
                  <a:pt x="167" y="312"/>
                </a:lnTo>
                <a:lnTo>
                  <a:pt x="165" y="299"/>
                </a:lnTo>
                <a:lnTo>
                  <a:pt x="163" y="288"/>
                </a:lnTo>
                <a:lnTo>
                  <a:pt x="161" y="278"/>
                </a:lnTo>
                <a:lnTo>
                  <a:pt x="159" y="268"/>
                </a:lnTo>
                <a:lnTo>
                  <a:pt x="156" y="260"/>
                </a:lnTo>
                <a:lnTo>
                  <a:pt x="155" y="253"/>
                </a:lnTo>
                <a:lnTo>
                  <a:pt x="149" y="242"/>
                </a:lnTo>
                <a:lnTo>
                  <a:pt x="147" y="237"/>
                </a:lnTo>
                <a:lnTo>
                  <a:pt x="144" y="232"/>
                </a:lnTo>
                <a:lnTo>
                  <a:pt x="142" y="227"/>
                </a:lnTo>
                <a:lnTo>
                  <a:pt x="139" y="223"/>
                </a:lnTo>
                <a:lnTo>
                  <a:pt x="136" y="218"/>
                </a:lnTo>
                <a:lnTo>
                  <a:pt x="133" y="214"/>
                </a:lnTo>
                <a:lnTo>
                  <a:pt x="131" y="210"/>
                </a:lnTo>
                <a:lnTo>
                  <a:pt x="127" y="206"/>
                </a:lnTo>
                <a:lnTo>
                  <a:pt x="124" y="202"/>
                </a:lnTo>
                <a:lnTo>
                  <a:pt x="121" y="199"/>
                </a:lnTo>
                <a:lnTo>
                  <a:pt x="118" y="196"/>
                </a:lnTo>
                <a:lnTo>
                  <a:pt x="115" y="192"/>
                </a:lnTo>
                <a:lnTo>
                  <a:pt x="112" y="188"/>
                </a:lnTo>
                <a:lnTo>
                  <a:pt x="108" y="185"/>
                </a:lnTo>
                <a:lnTo>
                  <a:pt x="105" y="182"/>
                </a:lnTo>
                <a:lnTo>
                  <a:pt x="102" y="179"/>
                </a:lnTo>
                <a:lnTo>
                  <a:pt x="99" y="175"/>
                </a:lnTo>
                <a:lnTo>
                  <a:pt x="95" y="172"/>
                </a:lnTo>
                <a:lnTo>
                  <a:pt x="92" y="169"/>
                </a:lnTo>
                <a:lnTo>
                  <a:pt x="89" y="165"/>
                </a:lnTo>
                <a:lnTo>
                  <a:pt x="85" y="162"/>
                </a:lnTo>
                <a:lnTo>
                  <a:pt x="83" y="158"/>
                </a:lnTo>
                <a:lnTo>
                  <a:pt x="79" y="155"/>
                </a:lnTo>
                <a:lnTo>
                  <a:pt x="76" y="151"/>
                </a:lnTo>
                <a:lnTo>
                  <a:pt x="73" y="147"/>
                </a:lnTo>
                <a:lnTo>
                  <a:pt x="70" y="144"/>
                </a:lnTo>
                <a:lnTo>
                  <a:pt x="67" y="139"/>
                </a:lnTo>
                <a:lnTo>
                  <a:pt x="64" y="135"/>
                </a:lnTo>
                <a:lnTo>
                  <a:pt x="61" y="131"/>
                </a:lnTo>
                <a:lnTo>
                  <a:pt x="59" y="126"/>
                </a:lnTo>
                <a:lnTo>
                  <a:pt x="58" y="124"/>
                </a:lnTo>
                <a:lnTo>
                  <a:pt x="57" y="123"/>
                </a:lnTo>
                <a:lnTo>
                  <a:pt x="56" y="120"/>
                </a:lnTo>
                <a:lnTo>
                  <a:pt x="54" y="118"/>
                </a:lnTo>
                <a:lnTo>
                  <a:pt x="52" y="114"/>
                </a:lnTo>
                <a:lnTo>
                  <a:pt x="51" y="110"/>
                </a:lnTo>
                <a:lnTo>
                  <a:pt x="49" y="106"/>
                </a:lnTo>
                <a:lnTo>
                  <a:pt x="47" y="102"/>
                </a:lnTo>
                <a:lnTo>
                  <a:pt x="44" y="96"/>
                </a:lnTo>
                <a:lnTo>
                  <a:pt x="42" y="91"/>
                </a:lnTo>
                <a:lnTo>
                  <a:pt x="39" y="86"/>
                </a:lnTo>
                <a:lnTo>
                  <a:pt x="37" y="80"/>
                </a:lnTo>
                <a:lnTo>
                  <a:pt x="34" y="75"/>
                </a:lnTo>
                <a:lnTo>
                  <a:pt x="32" y="69"/>
                </a:lnTo>
                <a:lnTo>
                  <a:pt x="28" y="63"/>
                </a:lnTo>
                <a:lnTo>
                  <a:pt x="26" y="57"/>
                </a:lnTo>
                <a:lnTo>
                  <a:pt x="23" y="51"/>
                </a:lnTo>
                <a:lnTo>
                  <a:pt x="20" y="46"/>
                </a:lnTo>
                <a:lnTo>
                  <a:pt x="18" y="40"/>
                </a:lnTo>
                <a:lnTo>
                  <a:pt x="16" y="34"/>
                </a:lnTo>
                <a:lnTo>
                  <a:pt x="13" y="29"/>
                </a:lnTo>
                <a:lnTo>
                  <a:pt x="11" y="24"/>
                </a:lnTo>
                <a:lnTo>
                  <a:pt x="9" y="20"/>
                </a:lnTo>
                <a:lnTo>
                  <a:pt x="7" y="16"/>
                </a:lnTo>
                <a:lnTo>
                  <a:pt x="5" y="12"/>
                </a:lnTo>
                <a:lnTo>
                  <a:pt x="4" y="8"/>
                </a:lnTo>
                <a:lnTo>
                  <a:pt x="2" y="5"/>
                </a:lnTo>
                <a:lnTo>
                  <a:pt x="1" y="3"/>
                </a:lnTo>
                <a:lnTo>
                  <a:pt x="0" y="1"/>
                </a:lnTo>
                <a:lnTo>
                  <a:pt x="0" y="0"/>
                </a:lnTo>
              </a:path>
            </a:pathLst>
          </a:custGeom>
          <a:noFill/>
          <a:ln w="76200" cap="rnd">
            <a:solidFill>
              <a:srgbClr val="FFFF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6631" name="Freeform 7">
            <a:extLst>
              <a:ext uri="{C183D7F6-B498-43B3-948B-1728B52AA6E4}">
                <adec:decorative xmlns:adec="http://schemas.microsoft.com/office/drawing/2017/decorative" val="1"/>
              </a:ext>
            </a:extLst>
          </p:cNvPr>
          <p:cNvSpPr>
            <a:spLocks/>
          </p:cNvSpPr>
          <p:nvPr/>
        </p:nvSpPr>
        <p:spPr bwMode="auto">
          <a:xfrm>
            <a:off x="6499225" y="2470150"/>
            <a:ext cx="188913" cy="1744663"/>
          </a:xfrm>
          <a:custGeom>
            <a:avLst/>
            <a:gdLst>
              <a:gd name="T0" fmla="*/ 0 w 119"/>
              <a:gd name="T1" fmla="*/ 2147483647 h 1099"/>
              <a:gd name="T2" fmla="*/ 2147483647 w 119"/>
              <a:gd name="T3" fmla="*/ 2147483647 h 1099"/>
              <a:gd name="T4" fmla="*/ 2147483647 w 119"/>
              <a:gd name="T5" fmla="*/ 2147483647 h 1099"/>
              <a:gd name="T6" fmla="*/ 2147483647 w 119"/>
              <a:gd name="T7" fmla="*/ 2147483647 h 1099"/>
              <a:gd name="T8" fmla="*/ 2147483647 w 119"/>
              <a:gd name="T9" fmla="*/ 2147483647 h 1099"/>
              <a:gd name="T10" fmla="*/ 2147483647 w 119"/>
              <a:gd name="T11" fmla="*/ 2147483647 h 1099"/>
              <a:gd name="T12" fmla="*/ 2147483647 w 119"/>
              <a:gd name="T13" fmla="*/ 2147483647 h 1099"/>
              <a:gd name="T14" fmla="*/ 2147483647 w 119"/>
              <a:gd name="T15" fmla="*/ 2147483647 h 1099"/>
              <a:gd name="T16" fmla="*/ 2147483647 w 119"/>
              <a:gd name="T17" fmla="*/ 2147483647 h 1099"/>
              <a:gd name="T18" fmla="*/ 2147483647 w 119"/>
              <a:gd name="T19" fmla="*/ 2147483647 h 1099"/>
              <a:gd name="T20" fmla="*/ 2147483647 w 119"/>
              <a:gd name="T21" fmla="*/ 2147483647 h 1099"/>
              <a:gd name="T22" fmla="*/ 2147483647 w 119"/>
              <a:gd name="T23" fmla="*/ 2147483647 h 1099"/>
              <a:gd name="T24" fmla="*/ 2147483647 w 119"/>
              <a:gd name="T25" fmla="*/ 2147483647 h 1099"/>
              <a:gd name="T26" fmla="*/ 2147483647 w 119"/>
              <a:gd name="T27" fmla="*/ 2147483647 h 1099"/>
              <a:gd name="T28" fmla="*/ 2147483647 w 119"/>
              <a:gd name="T29" fmla="*/ 2147483647 h 1099"/>
              <a:gd name="T30" fmla="*/ 2147483647 w 119"/>
              <a:gd name="T31" fmla="*/ 2147483647 h 1099"/>
              <a:gd name="T32" fmla="*/ 2147483647 w 119"/>
              <a:gd name="T33" fmla="*/ 2147483647 h 1099"/>
              <a:gd name="T34" fmla="*/ 2147483647 w 119"/>
              <a:gd name="T35" fmla="*/ 2147483647 h 1099"/>
              <a:gd name="T36" fmla="*/ 2147483647 w 119"/>
              <a:gd name="T37" fmla="*/ 2147483647 h 1099"/>
              <a:gd name="T38" fmla="*/ 2147483647 w 119"/>
              <a:gd name="T39" fmla="*/ 2147483647 h 1099"/>
              <a:gd name="T40" fmla="*/ 2147483647 w 119"/>
              <a:gd name="T41" fmla="*/ 2147483647 h 1099"/>
              <a:gd name="T42" fmla="*/ 2147483647 w 119"/>
              <a:gd name="T43" fmla="*/ 2147483647 h 1099"/>
              <a:gd name="T44" fmla="*/ 2147483647 w 119"/>
              <a:gd name="T45" fmla="*/ 2147483647 h 1099"/>
              <a:gd name="T46" fmla="*/ 2147483647 w 119"/>
              <a:gd name="T47" fmla="*/ 2147483647 h 1099"/>
              <a:gd name="T48" fmla="*/ 2147483647 w 119"/>
              <a:gd name="T49" fmla="*/ 2147483647 h 1099"/>
              <a:gd name="T50" fmla="*/ 2147483647 w 119"/>
              <a:gd name="T51" fmla="*/ 2147483647 h 1099"/>
              <a:gd name="T52" fmla="*/ 2147483647 w 119"/>
              <a:gd name="T53" fmla="*/ 2147483647 h 1099"/>
              <a:gd name="T54" fmla="*/ 2147483647 w 119"/>
              <a:gd name="T55" fmla="*/ 2147483647 h 1099"/>
              <a:gd name="T56" fmla="*/ 2147483647 w 119"/>
              <a:gd name="T57" fmla="*/ 2147483647 h 1099"/>
              <a:gd name="T58" fmla="*/ 2147483647 w 119"/>
              <a:gd name="T59" fmla="*/ 2147483647 h 1099"/>
              <a:gd name="T60" fmla="*/ 2147483647 w 119"/>
              <a:gd name="T61" fmla="*/ 2147483647 h 1099"/>
              <a:gd name="T62" fmla="*/ 2147483647 w 119"/>
              <a:gd name="T63" fmla="*/ 2147483647 h 1099"/>
              <a:gd name="T64" fmla="*/ 2147483647 w 119"/>
              <a:gd name="T65" fmla="*/ 2147483647 h 1099"/>
              <a:gd name="T66" fmla="*/ 2147483647 w 119"/>
              <a:gd name="T67" fmla="*/ 2147483647 h 1099"/>
              <a:gd name="T68" fmla="*/ 2147483647 w 119"/>
              <a:gd name="T69" fmla="*/ 2147483647 h 1099"/>
              <a:gd name="T70" fmla="*/ 2147483647 w 119"/>
              <a:gd name="T71" fmla="*/ 2147483647 h 1099"/>
              <a:gd name="T72" fmla="*/ 2147483647 w 119"/>
              <a:gd name="T73" fmla="*/ 2147483647 h 1099"/>
              <a:gd name="T74" fmla="*/ 2147483647 w 119"/>
              <a:gd name="T75" fmla="*/ 2147483647 h 1099"/>
              <a:gd name="T76" fmla="*/ 2147483647 w 119"/>
              <a:gd name="T77" fmla="*/ 2147483647 h 1099"/>
              <a:gd name="T78" fmla="*/ 2147483647 w 119"/>
              <a:gd name="T79" fmla="*/ 2147483647 h 1099"/>
              <a:gd name="T80" fmla="*/ 2147483647 w 119"/>
              <a:gd name="T81" fmla="*/ 2147483647 h 1099"/>
              <a:gd name="T82" fmla="*/ 2147483647 w 119"/>
              <a:gd name="T83" fmla="*/ 2147483647 h 1099"/>
              <a:gd name="T84" fmla="*/ 2147483647 w 119"/>
              <a:gd name="T85" fmla="*/ 2147483647 h 1099"/>
              <a:gd name="T86" fmla="*/ 2147483647 w 119"/>
              <a:gd name="T87" fmla="*/ 2147483647 h 1099"/>
              <a:gd name="T88" fmla="*/ 2147483647 w 119"/>
              <a:gd name="T89" fmla="*/ 2147483647 h 1099"/>
              <a:gd name="T90" fmla="*/ 2147483647 w 119"/>
              <a:gd name="T91" fmla="*/ 2147483647 h 1099"/>
              <a:gd name="T92" fmla="*/ 2147483647 w 119"/>
              <a:gd name="T93" fmla="*/ 0 h 109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19"/>
              <a:gd name="T142" fmla="*/ 0 h 1099"/>
              <a:gd name="T143" fmla="*/ 119 w 119"/>
              <a:gd name="T144" fmla="*/ 1099 h 109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19" h="1099">
                <a:moveTo>
                  <a:pt x="0" y="1098"/>
                </a:moveTo>
                <a:lnTo>
                  <a:pt x="0" y="1060"/>
                </a:lnTo>
                <a:lnTo>
                  <a:pt x="1" y="1042"/>
                </a:lnTo>
                <a:lnTo>
                  <a:pt x="2" y="1024"/>
                </a:lnTo>
                <a:lnTo>
                  <a:pt x="4" y="1006"/>
                </a:lnTo>
                <a:lnTo>
                  <a:pt x="6" y="989"/>
                </a:lnTo>
                <a:lnTo>
                  <a:pt x="8" y="973"/>
                </a:lnTo>
                <a:lnTo>
                  <a:pt x="11" y="956"/>
                </a:lnTo>
                <a:lnTo>
                  <a:pt x="14" y="940"/>
                </a:lnTo>
                <a:lnTo>
                  <a:pt x="17" y="924"/>
                </a:lnTo>
                <a:lnTo>
                  <a:pt x="20" y="908"/>
                </a:lnTo>
                <a:lnTo>
                  <a:pt x="24" y="893"/>
                </a:lnTo>
                <a:lnTo>
                  <a:pt x="28" y="878"/>
                </a:lnTo>
                <a:lnTo>
                  <a:pt x="31" y="862"/>
                </a:lnTo>
                <a:lnTo>
                  <a:pt x="35" y="847"/>
                </a:lnTo>
                <a:lnTo>
                  <a:pt x="39" y="832"/>
                </a:lnTo>
                <a:lnTo>
                  <a:pt x="43" y="817"/>
                </a:lnTo>
                <a:lnTo>
                  <a:pt x="46" y="802"/>
                </a:lnTo>
                <a:lnTo>
                  <a:pt x="50" y="786"/>
                </a:lnTo>
                <a:lnTo>
                  <a:pt x="53" y="771"/>
                </a:lnTo>
                <a:lnTo>
                  <a:pt x="57" y="756"/>
                </a:lnTo>
                <a:lnTo>
                  <a:pt x="60" y="740"/>
                </a:lnTo>
                <a:lnTo>
                  <a:pt x="63" y="724"/>
                </a:lnTo>
                <a:lnTo>
                  <a:pt x="66" y="709"/>
                </a:lnTo>
                <a:lnTo>
                  <a:pt x="68" y="692"/>
                </a:lnTo>
                <a:lnTo>
                  <a:pt x="70" y="676"/>
                </a:lnTo>
                <a:lnTo>
                  <a:pt x="72" y="659"/>
                </a:lnTo>
                <a:lnTo>
                  <a:pt x="73" y="642"/>
                </a:lnTo>
                <a:lnTo>
                  <a:pt x="75" y="625"/>
                </a:lnTo>
                <a:lnTo>
                  <a:pt x="75" y="607"/>
                </a:lnTo>
                <a:lnTo>
                  <a:pt x="75" y="588"/>
                </a:lnTo>
                <a:lnTo>
                  <a:pt x="74" y="570"/>
                </a:lnTo>
                <a:lnTo>
                  <a:pt x="73" y="544"/>
                </a:lnTo>
                <a:lnTo>
                  <a:pt x="72" y="530"/>
                </a:lnTo>
                <a:lnTo>
                  <a:pt x="71" y="516"/>
                </a:lnTo>
                <a:lnTo>
                  <a:pt x="70" y="500"/>
                </a:lnTo>
                <a:lnTo>
                  <a:pt x="70" y="484"/>
                </a:lnTo>
                <a:lnTo>
                  <a:pt x="69" y="467"/>
                </a:lnTo>
                <a:lnTo>
                  <a:pt x="68" y="450"/>
                </a:lnTo>
                <a:lnTo>
                  <a:pt x="68" y="432"/>
                </a:lnTo>
                <a:lnTo>
                  <a:pt x="67" y="413"/>
                </a:lnTo>
                <a:lnTo>
                  <a:pt x="67" y="395"/>
                </a:lnTo>
                <a:lnTo>
                  <a:pt x="67" y="376"/>
                </a:lnTo>
                <a:lnTo>
                  <a:pt x="67" y="357"/>
                </a:lnTo>
                <a:lnTo>
                  <a:pt x="67" y="338"/>
                </a:lnTo>
                <a:lnTo>
                  <a:pt x="66" y="318"/>
                </a:lnTo>
                <a:lnTo>
                  <a:pt x="67" y="299"/>
                </a:lnTo>
                <a:lnTo>
                  <a:pt x="67" y="280"/>
                </a:lnTo>
                <a:lnTo>
                  <a:pt x="67" y="260"/>
                </a:lnTo>
                <a:lnTo>
                  <a:pt x="67" y="242"/>
                </a:lnTo>
                <a:lnTo>
                  <a:pt x="67" y="223"/>
                </a:lnTo>
                <a:lnTo>
                  <a:pt x="68" y="204"/>
                </a:lnTo>
                <a:lnTo>
                  <a:pt x="69" y="186"/>
                </a:lnTo>
                <a:lnTo>
                  <a:pt x="70" y="169"/>
                </a:lnTo>
                <a:lnTo>
                  <a:pt x="71" y="152"/>
                </a:lnTo>
                <a:lnTo>
                  <a:pt x="73" y="135"/>
                </a:lnTo>
                <a:lnTo>
                  <a:pt x="75" y="120"/>
                </a:lnTo>
                <a:lnTo>
                  <a:pt x="76" y="104"/>
                </a:lnTo>
                <a:lnTo>
                  <a:pt x="78" y="90"/>
                </a:lnTo>
                <a:lnTo>
                  <a:pt x="80" y="76"/>
                </a:lnTo>
                <a:lnTo>
                  <a:pt x="83" y="64"/>
                </a:lnTo>
                <a:lnTo>
                  <a:pt x="85" y="52"/>
                </a:lnTo>
                <a:lnTo>
                  <a:pt x="89" y="42"/>
                </a:lnTo>
                <a:lnTo>
                  <a:pt x="90" y="38"/>
                </a:lnTo>
                <a:lnTo>
                  <a:pt x="90" y="36"/>
                </a:lnTo>
                <a:lnTo>
                  <a:pt x="91" y="34"/>
                </a:lnTo>
                <a:lnTo>
                  <a:pt x="92" y="32"/>
                </a:lnTo>
                <a:lnTo>
                  <a:pt x="92" y="30"/>
                </a:lnTo>
                <a:lnTo>
                  <a:pt x="93" y="29"/>
                </a:lnTo>
                <a:lnTo>
                  <a:pt x="94" y="27"/>
                </a:lnTo>
                <a:lnTo>
                  <a:pt x="95" y="26"/>
                </a:lnTo>
                <a:lnTo>
                  <a:pt x="96" y="24"/>
                </a:lnTo>
                <a:lnTo>
                  <a:pt x="97" y="22"/>
                </a:lnTo>
                <a:lnTo>
                  <a:pt x="98" y="21"/>
                </a:lnTo>
                <a:lnTo>
                  <a:pt x="98" y="20"/>
                </a:lnTo>
                <a:lnTo>
                  <a:pt x="99" y="18"/>
                </a:lnTo>
                <a:lnTo>
                  <a:pt x="100" y="17"/>
                </a:lnTo>
                <a:lnTo>
                  <a:pt x="101" y="16"/>
                </a:lnTo>
                <a:lnTo>
                  <a:pt x="102" y="14"/>
                </a:lnTo>
                <a:lnTo>
                  <a:pt x="103" y="13"/>
                </a:lnTo>
                <a:lnTo>
                  <a:pt x="105" y="12"/>
                </a:lnTo>
                <a:lnTo>
                  <a:pt x="106" y="10"/>
                </a:lnTo>
                <a:lnTo>
                  <a:pt x="106" y="9"/>
                </a:lnTo>
                <a:lnTo>
                  <a:pt x="107" y="8"/>
                </a:lnTo>
                <a:lnTo>
                  <a:pt x="108" y="7"/>
                </a:lnTo>
                <a:lnTo>
                  <a:pt x="109" y="6"/>
                </a:lnTo>
                <a:lnTo>
                  <a:pt x="110" y="5"/>
                </a:lnTo>
                <a:lnTo>
                  <a:pt x="112" y="4"/>
                </a:lnTo>
                <a:lnTo>
                  <a:pt x="113" y="3"/>
                </a:lnTo>
                <a:lnTo>
                  <a:pt x="114" y="2"/>
                </a:lnTo>
                <a:lnTo>
                  <a:pt x="115" y="1"/>
                </a:lnTo>
                <a:lnTo>
                  <a:pt x="117" y="0"/>
                </a:lnTo>
                <a:lnTo>
                  <a:pt x="118" y="0"/>
                </a:lnTo>
              </a:path>
            </a:pathLst>
          </a:custGeom>
          <a:noFill/>
          <a:ln w="101600" cap="rnd">
            <a:solidFill>
              <a:srgbClr val="00FF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grpSp>
        <p:nvGrpSpPr>
          <p:cNvPr id="26632" name="Group 8">
            <a:extLst>
              <a:ext uri="{C183D7F6-B498-43B3-948B-1728B52AA6E4}">
                <adec:decorative xmlns:adec="http://schemas.microsoft.com/office/drawing/2017/decorative" val="1"/>
              </a:ext>
            </a:extLst>
          </p:cNvPr>
          <p:cNvGrpSpPr>
            <a:grpSpLocks/>
          </p:cNvGrpSpPr>
          <p:nvPr/>
        </p:nvGrpSpPr>
        <p:grpSpPr bwMode="auto">
          <a:xfrm>
            <a:off x="6477000" y="2636838"/>
            <a:ext cx="676275" cy="1544637"/>
            <a:chOff x="4080" y="1661"/>
            <a:chExt cx="426" cy="973"/>
          </a:xfrm>
        </p:grpSpPr>
        <p:sp>
          <p:nvSpPr>
            <p:cNvPr id="26719" name="Freeform 9"/>
            <p:cNvSpPr>
              <a:spLocks/>
            </p:cNvSpPr>
            <p:nvPr/>
          </p:nvSpPr>
          <p:spPr bwMode="auto">
            <a:xfrm>
              <a:off x="4087" y="2101"/>
              <a:ext cx="419" cy="533"/>
            </a:xfrm>
            <a:custGeom>
              <a:avLst/>
              <a:gdLst>
                <a:gd name="T0" fmla="*/ 0 w 419"/>
                <a:gd name="T1" fmla="*/ 531 h 533"/>
                <a:gd name="T2" fmla="*/ 1 w 419"/>
                <a:gd name="T3" fmla="*/ 528 h 533"/>
                <a:gd name="T4" fmla="*/ 3 w 419"/>
                <a:gd name="T5" fmla="*/ 524 h 533"/>
                <a:gd name="T6" fmla="*/ 4 w 419"/>
                <a:gd name="T7" fmla="*/ 519 h 533"/>
                <a:gd name="T8" fmla="*/ 7 w 419"/>
                <a:gd name="T9" fmla="*/ 512 h 533"/>
                <a:gd name="T10" fmla="*/ 10 w 419"/>
                <a:gd name="T11" fmla="*/ 505 h 533"/>
                <a:gd name="T12" fmla="*/ 12 w 419"/>
                <a:gd name="T13" fmla="*/ 496 h 533"/>
                <a:gd name="T14" fmla="*/ 17 w 419"/>
                <a:gd name="T15" fmla="*/ 487 h 533"/>
                <a:gd name="T16" fmla="*/ 20 w 419"/>
                <a:gd name="T17" fmla="*/ 477 h 533"/>
                <a:gd name="T18" fmla="*/ 25 w 419"/>
                <a:gd name="T19" fmla="*/ 467 h 533"/>
                <a:gd name="T20" fmla="*/ 30 w 419"/>
                <a:gd name="T21" fmla="*/ 456 h 533"/>
                <a:gd name="T22" fmla="*/ 36 w 419"/>
                <a:gd name="T23" fmla="*/ 445 h 533"/>
                <a:gd name="T24" fmla="*/ 41 w 419"/>
                <a:gd name="T25" fmla="*/ 435 h 533"/>
                <a:gd name="T26" fmla="*/ 46 w 419"/>
                <a:gd name="T27" fmla="*/ 425 h 533"/>
                <a:gd name="T28" fmla="*/ 52 w 419"/>
                <a:gd name="T29" fmla="*/ 414 h 533"/>
                <a:gd name="T30" fmla="*/ 59 w 419"/>
                <a:gd name="T31" fmla="*/ 405 h 533"/>
                <a:gd name="T32" fmla="*/ 88 w 419"/>
                <a:gd name="T33" fmla="*/ 365 h 533"/>
                <a:gd name="T34" fmla="*/ 105 w 419"/>
                <a:gd name="T35" fmla="*/ 345 h 533"/>
                <a:gd name="T36" fmla="*/ 121 w 419"/>
                <a:gd name="T37" fmla="*/ 328 h 533"/>
                <a:gd name="T38" fmla="*/ 135 w 419"/>
                <a:gd name="T39" fmla="*/ 315 h 533"/>
                <a:gd name="T40" fmla="*/ 149 w 419"/>
                <a:gd name="T41" fmla="*/ 304 h 533"/>
                <a:gd name="T42" fmla="*/ 163 w 419"/>
                <a:gd name="T43" fmla="*/ 295 h 533"/>
                <a:gd name="T44" fmla="*/ 175 w 419"/>
                <a:gd name="T45" fmla="*/ 287 h 533"/>
                <a:gd name="T46" fmla="*/ 189 w 419"/>
                <a:gd name="T47" fmla="*/ 279 h 533"/>
                <a:gd name="T48" fmla="*/ 201 w 419"/>
                <a:gd name="T49" fmla="*/ 272 h 533"/>
                <a:gd name="T50" fmla="*/ 215 w 419"/>
                <a:gd name="T51" fmla="*/ 263 h 533"/>
                <a:gd name="T52" fmla="*/ 229 w 419"/>
                <a:gd name="T53" fmla="*/ 254 h 533"/>
                <a:gd name="T54" fmla="*/ 245 w 419"/>
                <a:gd name="T55" fmla="*/ 241 h 533"/>
                <a:gd name="T56" fmla="*/ 261 w 419"/>
                <a:gd name="T57" fmla="*/ 227 h 533"/>
                <a:gd name="T58" fmla="*/ 279 w 419"/>
                <a:gd name="T59" fmla="*/ 208 h 533"/>
                <a:gd name="T60" fmla="*/ 299 w 419"/>
                <a:gd name="T61" fmla="*/ 185 h 533"/>
                <a:gd name="T62" fmla="*/ 320 w 419"/>
                <a:gd name="T63" fmla="*/ 159 h 533"/>
                <a:gd name="T64" fmla="*/ 329 w 419"/>
                <a:gd name="T65" fmla="*/ 144 h 533"/>
                <a:gd name="T66" fmla="*/ 338 w 419"/>
                <a:gd name="T67" fmla="*/ 129 h 533"/>
                <a:gd name="T68" fmla="*/ 346 w 419"/>
                <a:gd name="T69" fmla="*/ 113 h 533"/>
                <a:gd name="T70" fmla="*/ 353 w 419"/>
                <a:gd name="T71" fmla="*/ 97 h 533"/>
                <a:gd name="T72" fmla="*/ 360 w 419"/>
                <a:gd name="T73" fmla="*/ 81 h 533"/>
                <a:gd name="T74" fmla="*/ 366 w 419"/>
                <a:gd name="T75" fmla="*/ 66 h 533"/>
                <a:gd name="T76" fmla="*/ 373 w 419"/>
                <a:gd name="T77" fmla="*/ 52 h 533"/>
                <a:gd name="T78" fmla="*/ 379 w 419"/>
                <a:gd name="T79" fmla="*/ 39 h 533"/>
                <a:gd name="T80" fmla="*/ 384 w 419"/>
                <a:gd name="T81" fmla="*/ 27 h 533"/>
                <a:gd name="T82" fmla="*/ 389 w 419"/>
                <a:gd name="T83" fmla="*/ 17 h 533"/>
                <a:gd name="T84" fmla="*/ 394 w 419"/>
                <a:gd name="T85" fmla="*/ 9 h 533"/>
                <a:gd name="T86" fmla="*/ 398 w 419"/>
                <a:gd name="T87" fmla="*/ 3 h 533"/>
                <a:gd name="T88" fmla="*/ 404 w 419"/>
                <a:gd name="T89" fmla="*/ 1 h 533"/>
                <a:gd name="T90" fmla="*/ 408 w 419"/>
                <a:gd name="T91" fmla="*/ 1 h 533"/>
                <a:gd name="T92" fmla="*/ 414 w 419"/>
                <a:gd name="T93" fmla="*/ 4 h 533"/>
                <a:gd name="T94" fmla="*/ 416 w 419"/>
                <a:gd name="T95" fmla="*/ 10 h 533"/>
                <a:gd name="T96" fmla="*/ 417 w 419"/>
                <a:gd name="T97" fmla="*/ 16 h 533"/>
                <a:gd name="T98" fmla="*/ 418 w 419"/>
                <a:gd name="T99" fmla="*/ 24 h 533"/>
                <a:gd name="T100" fmla="*/ 418 w 419"/>
                <a:gd name="T101" fmla="*/ 33 h 533"/>
                <a:gd name="T102" fmla="*/ 418 w 419"/>
                <a:gd name="T103" fmla="*/ 44 h 533"/>
                <a:gd name="T104" fmla="*/ 418 w 419"/>
                <a:gd name="T105" fmla="*/ 55 h 533"/>
                <a:gd name="T106" fmla="*/ 418 w 419"/>
                <a:gd name="T107" fmla="*/ 66 h 533"/>
                <a:gd name="T108" fmla="*/ 417 w 419"/>
                <a:gd name="T109" fmla="*/ 77 h 533"/>
                <a:gd name="T110" fmla="*/ 416 w 419"/>
                <a:gd name="T111" fmla="*/ 88 h 533"/>
                <a:gd name="T112" fmla="*/ 416 w 419"/>
                <a:gd name="T113" fmla="*/ 98 h 533"/>
                <a:gd name="T114" fmla="*/ 415 w 419"/>
                <a:gd name="T115" fmla="*/ 108 h 533"/>
                <a:gd name="T116" fmla="*/ 414 w 419"/>
                <a:gd name="T117" fmla="*/ 116 h 533"/>
                <a:gd name="T118" fmla="*/ 414 w 419"/>
                <a:gd name="T119" fmla="*/ 123 h 533"/>
                <a:gd name="T120" fmla="*/ 414 w 419"/>
                <a:gd name="T121" fmla="*/ 127 h 533"/>
                <a:gd name="T122" fmla="*/ 414 w 419"/>
                <a:gd name="T123" fmla="*/ 130 h 53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419"/>
                <a:gd name="T187" fmla="*/ 0 h 533"/>
                <a:gd name="T188" fmla="*/ 419 w 419"/>
                <a:gd name="T189" fmla="*/ 533 h 533"/>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419" h="533">
                  <a:moveTo>
                    <a:pt x="0" y="532"/>
                  </a:moveTo>
                  <a:lnTo>
                    <a:pt x="0" y="531"/>
                  </a:lnTo>
                  <a:lnTo>
                    <a:pt x="0" y="530"/>
                  </a:lnTo>
                  <a:lnTo>
                    <a:pt x="1" y="528"/>
                  </a:lnTo>
                  <a:lnTo>
                    <a:pt x="2" y="526"/>
                  </a:lnTo>
                  <a:lnTo>
                    <a:pt x="3" y="524"/>
                  </a:lnTo>
                  <a:lnTo>
                    <a:pt x="4" y="521"/>
                  </a:lnTo>
                  <a:lnTo>
                    <a:pt x="4" y="519"/>
                  </a:lnTo>
                  <a:lnTo>
                    <a:pt x="5" y="516"/>
                  </a:lnTo>
                  <a:lnTo>
                    <a:pt x="7" y="512"/>
                  </a:lnTo>
                  <a:lnTo>
                    <a:pt x="8" y="509"/>
                  </a:lnTo>
                  <a:lnTo>
                    <a:pt x="10" y="505"/>
                  </a:lnTo>
                  <a:lnTo>
                    <a:pt x="11" y="500"/>
                  </a:lnTo>
                  <a:lnTo>
                    <a:pt x="12" y="496"/>
                  </a:lnTo>
                  <a:lnTo>
                    <a:pt x="14" y="491"/>
                  </a:lnTo>
                  <a:lnTo>
                    <a:pt x="17" y="487"/>
                  </a:lnTo>
                  <a:lnTo>
                    <a:pt x="19" y="482"/>
                  </a:lnTo>
                  <a:lnTo>
                    <a:pt x="20" y="477"/>
                  </a:lnTo>
                  <a:lnTo>
                    <a:pt x="23" y="472"/>
                  </a:lnTo>
                  <a:lnTo>
                    <a:pt x="25" y="467"/>
                  </a:lnTo>
                  <a:lnTo>
                    <a:pt x="28" y="461"/>
                  </a:lnTo>
                  <a:lnTo>
                    <a:pt x="30" y="456"/>
                  </a:lnTo>
                  <a:lnTo>
                    <a:pt x="33" y="451"/>
                  </a:lnTo>
                  <a:lnTo>
                    <a:pt x="36" y="445"/>
                  </a:lnTo>
                  <a:lnTo>
                    <a:pt x="38" y="440"/>
                  </a:lnTo>
                  <a:lnTo>
                    <a:pt x="41" y="435"/>
                  </a:lnTo>
                  <a:lnTo>
                    <a:pt x="44" y="430"/>
                  </a:lnTo>
                  <a:lnTo>
                    <a:pt x="46" y="425"/>
                  </a:lnTo>
                  <a:lnTo>
                    <a:pt x="50" y="419"/>
                  </a:lnTo>
                  <a:lnTo>
                    <a:pt x="52" y="414"/>
                  </a:lnTo>
                  <a:lnTo>
                    <a:pt x="56" y="409"/>
                  </a:lnTo>
                  <a:lnTo>
                    <a:pt x="59" y="405"/>
                  </a:lnTo>
                  <a:lnTo>
                    <a:pt x="78" y="377"/>
                  </a:lnTo>
                  <a:lnTo>
                    <a:pt x="88" y="365"/>
                  </a:lnTo>
                  <a:lnTo>
                    <a:pt x="97" y="355"/>
                  </a:lnTo>
                  <a:lnTo>
                    <a:pt x="105" y="345"/>
                  </a:lnTo>
                  <a:lnTo>
                    <a:pt x="113" y="336"/>
                  </a:lnTo>
                  <a:lnTo>
                    <a:pt x="121" y="328"/>
                  </a:lnTo>
                  <a:lnTo>
                    <a:pt x="128" y="321"/>
                  </a:lnTo>
                  <a:lnTo>
                    <a:pt x="135" y="315"/>
                  </a:lnTo>
                  <a:lnTo>
                    <a:pt x="142" y="309"/>
                  </a:lnTo>
                  <a:lnTo>
                    <a:pt x="149" y="304"/>
                  </a:lnTo>
                  <a:lnTo>
                    <a:pt x="157" y="299"/>
                  </a:lnTo>
                  <a:lnTo>
                    <a:pt x="163" y="295"/>
                  </a:lnTo>
                  <a:lnTo>
                    <a:pt x="169" y="291"/>
                  </a:lnTo>
                  <a:lnTo>
                    <a:pt x="175" y="287"/>
                  </a:lnTo>
                  <a:lnTo>
                    <a:pt x="182" y="283"/>
                  </a:lnTo>
                  <a:lnTo>
                    <a:pt x="189" y="279"/>
                  </a:lnTo>
                  <a:lnTo>
                    <a:pt x="195" y="276"/>
                  </a:lnTo>
                  <a:lnTo>
                    <a:pt x="201" y="272"/>
                  </a:lnTo>
                  <a:lnTo>
                    <a:pt x="208" y="268"/>
                  </a:lnTo>
                  <a:lnTo>
                    <a:pt x="215" y="263"/>
                  </a:lnTo>
                  <a:lnTo>
                    <a:pt x="222" y="259"/>
                  </a:lnTo>
                  <a:lnTo>
                    <a:pt x="229" y="254"/>
                  </a:lnTo>
                  <a:lnTo>
                    <a:pt x="237" y="248"/>
                  </a:lnTo>
                  <a:lnTo>
                    <a:pt x="245" y="241"/>
                  </a:lnTo>
                  <a:lnTo>
                    <a:pt x="253" y="235"/>
                  </a:lnTo>
                  <a:lnTo>
                    <a:pt x="261" y="227"/>
                  </a:lnTo>
                  <a:lnTo>
                    <a:pt x="270" y="218"/>
                  </a:lnTo>
                  <a:lnTo>
                    <a:pt x="279" y="208"/>
                  </a:lnTo>
                  <a:lnTo>
                    <a:pt x="289" y="197"/>
                  </a:lnTo>
                  <a:lnTo>
                    <a:pt x="299" y="185"/>
                  </a:lnTo>
                  <a:lnTo>
                    <a:pt x="309" y="173"/>
                  </a:lnTo>
                  <a:lnTo>
                    <a:pt x="320" y="159"/>
                  </a:lnTo>
                  <a:lnTo>
                    <a:pt x="325" y="151"/>
                  </a:lnTo>
                  <a:lnTo>
                    <a:pt x="329" y="144"/>
                  </a:lnTo>
                  <a:lnTo>
                    <a:pt x="334" y="136"/>
                  </a:lnTo>
                  <a:lnTo>
                    <a:pt x="338" y="129"/>
                  </a:lnTo>
                  <a:lnTo>
                    <a:pt x="342" y="121"/>
                  </a:lnTo>
                  <a:lnTo>
                    <a:pt x="346" y="113"/>
                  </a:lnTo>
                  <a:lnTo>
                    <a:pt x="350" y="105"/>
                  </a:lnTo>
                  <a:lnTo>
                    <a:pt x="353" y="97"/>
                  </a:lnTo>
                  <a:lnTo>
                    <a:pt x="357" y="89"/>
                  </a:lnTo>
                  <a:lnTo>
                    <a:pt x="360" y="81"/>
                  </a:lnTo>
                  <a:lnTo>
                    <a:pt x="363" y="73"/>
                  </a:lnTo>
                  <a:lnTo>
                    <a:pt x="366" y="66"/>
                  </a:lnTo>
                  <a:lnTo>
                    <a:pt x="370" y="59"/>
                  </a:lnTo>
                  <a:lnTo>
                    <a:pt x="373" y="52"/>
                  </a:lnTo>
                  <a:lnTo>
                    <a:pt x="375" y="45"/>
                  </a:lnTo>
                  <a:lnTo>
                    <a:pt x="379" y="39"/>
                  </a:lnTo>
                  <a:lnTo>
                    <a:pt x="381" y="33"/>
                  </a:lnTo>
                  <a:lnTo>
                    <a:pt x="384" y="27"/>
                  </a:lnTo>
                  <a:lnTo>
                    <a:pt x="386" y="22"/>
                  </a:lnTo>
                  <a:lnTo>
                    <a:pt x="389" y="17"/>
                  </a:lnTo>
                  <a:lnTo>
                    <a:pt x="391" y="13"/>
                  </a:lnTo>
                  <a:lnTo>
                    <a:pt x="394" y="9"/>
                  </a:lnTo>
                  <a:lnTo>
                    <a:pt x="397" y="6"/>
                  </a:lnTo>
                  <a:lnTo>
                    <a:pt x="398" y="3"/>
                  </a:lnTo>
                  <a:lnTo>
                    <a:pt x="401" y="1"/>
                  </a:lnTo>
                  <a:lnTo>
                    <a:pt x="404" y="1"/>
                  </a:lnTo>
                  <a:lnTo>
                    <a:pt x="406" y="0"/>
                  </a:lnTo>
                  <a:lnTo>
                    <a:pt x="408" y="1"/>
                  </a:lnTo>
                  <a:lnTo>
                    <a:pt x="411" y="2"/>
                  </a:lnTo>
                  <a:lnTo>
                    <a:pt x="414" y="4"/>
                  </a:lnTo>
                  <a:lnTo>
                    <a:pt x="415" y="7"/>
                  </a:lnTo>
                  <a:lnTo>
                    <a:pt x="416" y="10"/>
                  </a:lnTo>
                  <a:lnTo>
                    <a:pt x="416" y="13"/>
                  </a:lnTo>
                  <a:lnTo>
                    <a:pt x="417" y="16"/>
                  </a:lnTo>
                  <a:lnTo>
                    <a:pt x="418" y="20"/>
                  </a:lnTo>
                  <a:lnTo>
                    <a:pt x="418" y="24"/>
                  </a:lnTo>
                  <a:lnTo>
                    <a:pt x="418" y="29"/>
                  </a:lnTo>
                  <a:lnTo>
                    <a:pt x="418" y="33"/>
                  </a:lnTo>
                  <a:lnTo>
                    <a:pt x="418" y="39"/>
                  </a:lnTo>
                  <a:lnTo>
                    <a:pt x="418" y="44"/>
                  </a:lnTo>
                  <a:lnTo>
                    <a:pt x="418" y="49"/>
                  </a:lnTo>
                  <a:lnTo>
                    <a:pt x="418" y="55"/>
                  </a:lnTo>
                  <a:lnTo>
                    <a:pt x="418" y="60"/>
                  </a:lnTo>
                  <a:lnTo>
                    <a:pt x="418" y="66"/>
                  </a:lnTo>
                  <a:lnTo>
                    <a:pt x="418" y="71"/>
                  </a:lnTo>
                  <a:lnTo>
                    <a:pt x="417" y="77"/>
                  </a:lnTo>
                  <a:lnTo>
                    <a:pt x="417" y="83"/>
                  </a:lnTo>
                  <a:lnTo>
                    <a:pt x="416" y="88"/>
                  </a:lnTo>
                  <a:lnTo>
                    <a:pt x="416" y="93"/>
                  </a:lnTo>
                  <a:lnTo>
                    <a:pt x="416" y="98"/>
                  </a:lnTo>
                  <a:lnTo>
                    <a:pt x="415" y="103"/>
                  </a:lnTo>
                  <a:lnTo>
                    <a:pt x="415" y="108"/>
                  </a:lnTo>
                  <a:lnTo>
                    <a:pt x="414" y="112"/>
                  </a:lnTo>
                  <a:lnTo>
                    <a:pt x="414" y="116"/>
                  </a:lnTo>
                  <a:lnTo>
                    <a:pt x="414" y="119"/>
                  </a:lnTo>
                  <a:lnTo>
                    <a:pt x="414" y="123"/>
                  </a:lnTo>
                  <a:lnTo>
                    <a:pt x="414" y="125"/>
                  </a:lnTo>
                  <a:lnTo>
                    <a:pt x="414" y="127"/>
                  </a:lnTo>
                  <a:lnTo>
                    <a:pt x="414" y="129"/>
                  </a:lnTo>
                  <a:lnTo>
                    <a:pt x="414" y="130"/>
                  </a:lnTo>
                </a:path>
              </a:pathLst>
            </a:custGeom>
            <a:noFill/>
            <a:ln w="101600" cap="rnd">
              <a:solidFill>
                <a:srgbClr val="FAFD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6720" name="Freeform 10"/>
            <p:cNvSpPr>
              <a:spLocks/>
            </p:cNvSpPr>
            <p:nvPr/>
          </p:nvSpPr>
          <p:spPr bwMode="auto">
            <a:xfrm>
              <a:off x="4080" y="1661"/>
              <a:ext cx="282" cy="952"/>
            </a:xfrm>
            <a:custGeom>
              <a:avLst/>
              <a:gdLst>
                <a:gd name="T0" fmla="*/ 0 w 282"/>
                <a:gd name="T1" fmla="*/ 946 h 952"/>
                <a:gd name="T2" fmla="*/ 2 w 282"/>
                <a:gd name="T3" fmla="*/ 933 h 952"/>
                <a:gd name="T4" fmla="*/ 5 w 282"/>
                <a:gd name="T5" fmla="*/ 914 h 952"/>
                <a:gd name="T6" fmla="*/ 11 w 282"/>
                <a:gd name="T7" fmla="*/ 888 h 952"/>
                <a:gd name="T8" fmla="*/ 17 w 282"/>
                <a:gd name="T9" fmla="*/ 858 h 952"/>
                <a:gd name="T10" fmla="*/ 25 w 282"/>
                <a:gd name="T11" fmla="*/ 825 h 952"/>
                <a:gd name="T12" fmla="*/ 34 w 282"/>
                <a:gd name="T13" fmla="*/ 789 h 952"/>
                <a:gd name="T14" fmla="*/ 44 w 282"/>
                <a:gd name="T15" fmla="*/ 751 h 952"/>
                <a:gd name="T16" fmla="*/ 57 w 282"/>
                <a:gd name="T17" fmla="*/ 714 h 952"/>
                <a:gd name="T18" fmla="*/ 71 w 282"/>
                <a:gd name="T19" fmla="*/ 678 h 952"/>
                <a:gd name="T20" fmla="*/ 89 w 282"/>
                <a:gd name="T21" fmla="*/ 638 h 952"/>
                <a:gd name="T22" fmla="*/ 100 w 282"/>
                <a:gd name="T23" fmla="*/ 619 h 952"/>
                <a:gd name="T24" fmla="*/ 112 w 282"/>
                <a:gd name="T25" fmla="*/ 605 h 952"/>
                <a:gd name="T26" fmla="*/ 123 w 282"/>
                <a:gd name="T27" fmla="*/ 596 h 952"/>
                <a:gd name="T28" fmla="*/ 133 w 282"/>
                <a:gd name="T29" fmla="*/ 588 h 952"/>
                <a:gd name="T30" fmla="*/ 144 w 282"/>
                <a:gd name="T31" fmla="*/ 582 h 952"/>
                <a:gd name="T32" fmla="*/ 155 w 282"/>
                <a:gd name="T33" fmla="*/ 574 h 952"/>
                <a:gd name="T34" fmla="*/ 164 w 282"/>
                <a:gd name="T35" fmla="*/ 565 h 952"/>
                <a:gd name="T36" fmla="*/ 173 w 282"/>
                <a:gd name="T37" fmla="*/ 551 h 952"/>
                <a:gd name="T38" fmla="*/ 182 w 282"/>
                <a:gd name="T39" fmla="*/ 533 h 952"/>
                <a:gd name="T40" fmla="*/ 191 w 282"/>
                <a:gd name="T41" fmla="*/ 507 h 952"/>
                <a:gd name="T42" fmla="*/ 196 w 282"/>
                <a:gd name="T43" fmla="*/ 487 h 952"/>
                <a:gd name="T44" fmla="*/ 197 w 282"/>
                <a:gd name="T45" fmla="*/ 473 h 952"/>
                <a:gd name="T46" fmla="*/ 197 w 282"/>
                <a:gd name="T47" fmla="*/ 460 h 952"/>
                <a:gd name="T48" fmla="*/ 197 w 282"/>
                <a:gd name="T49" fmla="*/ 447 h 952"/>
                <a:gd name="T50" fmla="*/ 196 w 282"/>
                <a:gd name="T51" fmla="*/ 435 h 952"/>
                <a:gd name="T52" fmla="*/ 195 w 282"/>
                <a:gd name="T53" fmla="*/ 423 h 952"/>
                <a:gd name="T54" fmla="*/ 194 w 282"/>
                <a:gd name="T55" fmla="*/ 410 h 952"/>
                <a:gd name="T56" fmla="*/ 194 w 282"/>
                <a:gd name="T57" fmla="*/ 396 h 952"/>
                <a:gd name="T58" fmla="*/ 195 w 282"/>
                <a:gd name="T59" fmla="*/ 381 h 952"/>
                <a:gd name="T60" fmla="*/ 197 w 282"/>
                <a:gd name="T61" fmla="*/ 365 h 952"/>
                <a:gd name="T62" fmla="*/ 205 w 282"/>
                <a:gd name="T63" fmla="*/ 337 h 952"/>
                <a:gd name="T64" fmla="*/ 212 w 282"/>
                <a:gd name="T65" fmla="*/ 320 h 952"/>
                <a:gd name="T66" fmla="*/ 219 w 282"/>
                <a:gd name="T67" fmla="*/ 307 h 952"/>
                <a:gd name="T68" fmla="*/ 227 w 282"/>
                <a:gd name="T69" fmla="*/ 297 h 952"/>
                <a:gd name="T70" fmla="*/ 234 w 282"/>
                <a:gd name="T71" fmla="*/ 288 h 952"/>
                <a:gd name="T72" fmla="*/ 242 w 282"/>
                <a:gd name="T73" fmla="*/ 280 h 952"/>
                <a:gd name="T74" fmla="*/ 249 w 282"/>
                <a:gd name="T75" fmla="*/ 271 h 952"/>
                <a:gd name="T76" fmla="*/ 256 w 282"/>
                <a:gd name="T77" fmla="*/ 260 h 952"/>
                <a:gd name="T78" fmla="*/ 263 w 282"/>
                <a:gd name="T79" fmla="*/ 246 h 952"/>
                <a:gd name="T80" fmla="*/ 269 w 282"/>
                <a:gd name="T81" fmla="*/ 227 h 952"/>
                <a:gd name="T82" fmla="*/ 276 w 282"/>
                <a:gd name="T83" fmla="*/ 195 h 952"/>
                <a:gd name="T84" fmla="*/ 278 w 282"/>
                <a:gd name="T85" fmla="*/ 171 h 952"/>
                <a:gd name="T86" fmla="*/ 280 w 282"/>
                <a:gd name="T87" fmla="*/ 148 h 952"/>
                <a:gd name="T88" fmla="*/ 281 w 282"/>
                <a:gd name="T89" fmla="*/ 126 h 952"/>
                <a:gd name="T90" fmla="*/ 280 w 282"/>
                <a:gd name="T91" fmla="*/ 105 h 952"/>
                <a:gd name="T92" fmla="*/ 279 w 282"/>
                <a:gd name="T93" fmla="*/ 85 h 952"/>
                <a:gd name="T94" fmla="*/ 277 w 282"/>
                <a:gd name="T95" fmla="*/ 67 h 952"/>
                <a:gd name="T96" fmla="*/ 276 w 282"/>
                <a:gd name="T97" fmla="*/ 49 h 952"/>
                <a:gd name="T98" fmla="*/ 274 w 282"/>
                <a:gd name="T99" fmla="*/ 31 h 952"/>
                <a:gd name="T100" fmla="*/ 273 w 282"/>
                <a:gd name="T101" fmla="*/ 15 h 952"/>
                <a:gd name="T102" fmla="*/ 273 w 282"/>
                <a:gd name="T103" fmla="*/ 0 h 952"/>
                <a:gd name="T104" fmla="*/ 271 w 282"/>
                <a:gd name="T105" fmla="*/ 3 h 952"/>
                <a:gd name="T106" fmla="*/ 270 w 282"/>
                <a:gd name="T107" fmla="*/ 5 h 952"/>
                <a:gd name="T108" fmla="*/ 269 w 282"/>
                <a:gd name="T109" fmla="*/ 8 h 952"/>
                <a:gd name="T110" fmla="*/ 269 w 282"/>
                <a:gd name="T111" fmla="*/ 11 h 952"/>
                <a:gd name="T112" fmla="*/ 268 w 282"/>
                <a:gd name="T113" fmla="*/ 13 h 952"/>
                <a:gd name="T114" fmla="*/ 267 w 282"/>
                <a:gd name="T115" fmla="*/ 16 h 952"/>
                <a:gd name="T116" fmla="*/ 266 w 282"/>
                <a:gd name="T117" fmla="*/ 19 h 95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82"/>
                <a:gd name="T178" fmla="*/ 0 h 952"/>
                <a:gd name="T179" fmla="*/ 282 w 282"/>
                <a:gd name="T180" fmla="*/ 952 h 95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82" h="952">
                  <a:moveTo>
                    <a:pt x="0" y="951"/>
                  </a:moveTo>
                  <a:lnTo>
                    <a:pt x="0" y="948"/>
                  </a:lnTo>
                  <a:lnTo>
                    <a:pt x="0" y="946"/>
                  </a:lnTo>
                  <a:lnTo>
                    <a:pt x="1" y="943"/>
                  </a:lnTo>
                  <a:lnTo>
                    <a:pt x="2" y="938"/>
                  </a:lnTo>
                  <a:lnTo>
                    <a:pt x="2" y="933"/>
                  </a:lnTo>
                  <a:lnTo>
                    <a:pt x="4" y="927"/>
                  </a:lnTo>
                  <a:lnTo>
                    <a:pt x="4" y="921"/>
                  </a:lnTo>
                  <a:lnTo>
                    <a:pt x="5" y="914"/>
                  </a:lnTo>
                  <a:lnTo>
                    <a:pt x="7" y="906"/>
                  </a:lnTo>
                  <a:lnTo>
                    <a:pt x="9" y="897"/>
                  </a:lnTo>
                  <a:lnTo>
                    <a:pt x="11" y="888"/>
                  </a:lnTo>
                  <a:lnTo>
                    <a:pt x="12" y="879"/>
                  </a:lnTo>
                  <a:lnTo>
                    <a:pt x="15" y="869"/>
                  </a:lnTo>
                  <a:lnTo>
                    <a:pt x="17" y="858"/>
                  </a:lnTo>
                  <a:lnTo>
                    <a:pt x="20" y="847"/>
                  </a:lnTo>
                  <a:lnTo>
                    <a:pt x="22" y="836"/>
                  </a:lnTo>
                  <a:lnTo>
                    <a:pt x="25" y="825"/>
                  </a:lnTo>
                  <a:lnTo>
                    <a:pt x="28" y="813"/>
                  </a:lnTo>
                  <a:lnTo>
                    <a:pt x="31" y="801"/>
                  </a:lnTo>
                  <a:lnTo>
                    <a:pt x="34" y="789"/>
                  </a:lnTo>
                  <a:lnTo>
                    <a:pt x="37" y="776"/>
                  </a:lnTo>
                  <a:lnTo>
                    <a:pt x="41" y="764"/>
                  </a:lnTo>
                  <a:lnTo>
                    <a:pt x="44" y="751"/>
                  </a:lnTo>
                  <a:lnTo>
                    <a:pt x="49" y="739"/>
                  </a:lnTo>
                  <a:lnTo>
                    <a:pt x="53" y="727"/>
                  </a:lnTo>
                  <a:lnTo>
                    <a:pt x="57" y="714"/>
                  </a:lnTo>
                  <a:lnTo>
                    <a:pt x="61" y="702"/>
                  </a:lnTo>
                  <a:lnTo>
                    <a:pt x="66" y="690"/>
                  </a:lnTo>
                  <a:lnTo>
                    <a:pt x="71" y="678"/>
                  </a:lnTo>
                  <a:lnTo>
                    <a:pt x="76" y="666"/>
                  </a:lnTo>
                  <a:lnTo>
                    <a:pt x="81" y="655"/>
                  </a:lnTo>
                  <a:lnTo>
                    <a:pt x="89" y="638"/>
                  </a:lnTo>
                  <a:lnTo>
                    <a:pt x="92" y="631"/>
                  </a:lnTo>
                  <a:lnTo>
                    <a:pt x="97" y="625"/>
                  </a:lnTo>
                  <a:lnTo>
                    <a:pt x="100" y="619"/>
                  </a:lnTo>
                  <a:lnTo>
                    <a:pt x="105" y="614"/>
                  </a:lnTo>
                  <a:lnTo>
                    <a:pt x="108" y="609"/>
                  </a:lnTo>
                  <a:lnTo>
                    <a:pt x="112" y="605"/>
                  </a:lnTo>
                  <a:lnTo>
                    <a:pt x="116" y="602"/>
                  </a:lnTo>
                  <a:lnTo>
                    <a:pt x="119" y="599"/>
                  </a:lnTo>
                  <a:lnTo>
                    <a:pt x="123" y="596"/>
                  </a:lnTo>
                  <a:lnTo>
                    <a:pt x="126" y="593"/>
                  </a:lnTo>
                  <a:lnTo>
                    <a:pt x="130" y="591"/>
                  </a:lnTo>
                  <a:lnTo>
                    <a:pt x="133" y="588"/>
                  </a:lnTo>
                  <a:lnTo>
                    <a:pt x="137" y="586"/>
                  </a:lnTo>
                  <a:lnTo>
                    <a:pt x="141" y="584"/>
                  </a:lnTo>
                  <a:lnTo>
                    <a:pt x="144" y="582"/>
                  </a:lnTo>
                  <a:lnTo>
                    <a:pt x="148" y="579"/>
                  </a:lnTo>
                  <a:lnTo>
                    <a:pt x="151" y="577"/>
                  </a:lnTo>
                  <a:lnTo>
                    <a:pt x="155" y="574"/>
                  </a:lnTo>
                  <a:lnTo>
                    <a:pt x="157" y="571"/>
                  </a:lnTo>
                  <a:lnTo>
                    <a:pt x="161" y="568"/>
                  </a:lnTo>
                  <a:lnTo>
                    <a:pt x="164" y="565"/>
                  </a:lnTo>
                  <a:lnTo>
                    <a:pt x="167" y="561"/>
                  </a:lnTo>
                  <a:lnTo>
                    <a:pt x="170" y="556"/>
                  </a:lnTo>
                  <a:lnTo>
                    <a:pt x="173" y="551"/>
                  </a:lnTo>
                  <a:lnTo>
                    <a:pt x="176" y="546"/>
                  </a:lnTo>
                  <a:lnTo>
                    <a:pt x="180" y="539"/>
                  </a:lnTo>
                  <a:lnTo>
                    <a:pt x="182" y="533"/>
                  </a:lnTo>
                  <a:lnTo>
                    <a:pt x="185" y="525"/>
                  </a:lnTo>
                  <a:lnTo>
                    <a:pt x="189" y="516"/>
                  </a:lnTo>
                  <a:lnTo>
                    <a:pt x="191" y="507"/>
                  </a:lnTo>
                  <a:lnTo>
                    <a:pt x="194" y="497"/>
                  </a:lnTo>
                  <a:lnTo>
                    <a:pt x="195" y="491"/>
                  </a:lnTo>
                  <a:lnTo>
                    <a:pt x="196" y="487"/>
                  </a:lnTo>
                  <a:lnTo>
                    <a:pt x="197" y="482"/>
                  </a:lnTo>
                  <a:lnTo>
                    <a:pt x="197" y="477"/>
                  </a:lnTo>
                  <a:lnTo>
                    <a:pt x="197" y="473"/>
                  </a:lnTo>
                  <a:lnTo>
                    <a:pt x="197" y="469"/>
                  </a:lnTo>
                  <a:lnTo>
                    <a:pt x="197" y="464"/>
                  </a:lnTo>
                  <a:lnTo>
                    <a:pt x="197" y="460"/>
                  </a:lnTo>
                  <a:lnTo>
                    <a:pt x="197" y="456"/>
                  </a:lnTo>
                  <a:lnTo>
                    <a:pt x="197" y="451"/>
                  </a:lnTo>
                  <a:lnTo>
                    <a:pt x="197" y="447"/>
                  </a:lnTo>
                  <a:lnTo>
                    <a:pt x="197" y="443"/>
                  </a:lnTo>
                  <a:lnTo>
                    <a:pt x="196" y="439"/>
                  </a:lnTo>
                  <a:lnTo>
                    <a:pt x="196" y="435"/>
                  </a:lnTo>
                  <a:lnTo>
                    <a:pt x="196" y="431"/>
                  </a:lnTo>
                  <a:lnTo>
                    <a:pt x="195" y="427"/>
                  </a:lnTo>
                  <a:lnTo>
                    <a:pt x="195" y="423"/>
                  </a:lnTo>
                  <a:lnTo>
                    <a:pt x="194" y="418"/>
                  </a:lnTo>
                  <a:lnTo>
                    <a:pt x="194" y="414"/>
                  </a:lnTo>
                  <a:lnTo>
                    <a:pt x="194" y="410"/>
                  </a:lnTo>
                  <a:lnTo>
                    <a:pt x="194" y="405"/>
                  </a:lnTo>
                  <a:lnTo>
                    <a:pt x="194" y="401"/>
                  </a:lnTo>
                  <a:lnTo>
                    <a:pt x="194" y="396"/>
                  </a:lnTo>
                  <a:lnTo>
                    <a:pt x="194" y="391"/>
                  </a:lnTo>
                  <a:lnTo>
                    <a:pt x="194" y="386"/>
                  </a:lnTo>
                  <a:lnTo>
                    <a:pt x="195" y="381"/>
                  </a:lnTo>
                  <a:lnTo>
                    <a:pt x="196" y="376"/>
                  </a:lnTo>
                  <a:lnTo>
                    <a:pt x="197" y="371"/>
                  </a:lnTo>
                  <a:lnTo>
                    <a:pt x="197" y="365"/>
                  </a:lnTo>
                  <a:lnTo>
                    <a:pt x="199" y="359"/>
                  </a:lnTo>
                  <a:lnTo>
                    <a:pt x="203" y="344"/>
                  </a:lnTo>
                  <a:lnTo>
                    <a:pt x="205" y="337"/>
                  </a:lnTo>
                  <a:lnTo>
                    <a:pt x="207" y="331"/>
                  </a:lnTo>
                  <a:lnTo>
                    <a:pt x="210" y="325"/>
                  </a:lnTo>
                  <a:lnTo>
                    <a:pt x="212" y="320"/>
                  </a:lnTo>
                  <a:lnTo>
                    <a:pt x="214" y="315"/>
                  </a:lnTo>
                  <a:lnTo>
                    <a:pt x="217" y="311"/>
                  </a:lnTo>
                  <a:lnTo>
                    <a:pt x="219" y="307"/>
                  </a:lnTo>
                  <a:lnTo>
                    <a:pt x="221" y="303"/>
                  </a:lnTo>
                  <a:lnTo>
                    <a:pt x="224" y="300"/>
                  </a:lnTo>
                  <a:lnTo>
                    <a:pt x="227" y="297"/>
                  </a:lnTo>
                  <a:lnTo>
                    <a:pt x="229" y="294"/>
                  </a:lnTo>
                  <a:lnTo>
                    <a:pt x="231" y="291"/>
                  </a:lnTo>
                  <a:lnTo>
                    <a:pt x="234" y="288"/>
                  </a:lnTo>
                  <a:lnTo>
                    <a:pt x="237" y="285"/>
                  </a:lnTo>
                  <a:lnTo>
                    <a:pt x="239" y="283"/>
                  </a:lnTo>
                  <a:lnTo>
                    <a:pt x="242" y="280"/>
                  </a:lnTo>
                  <a:lnTo>
                    <a:pt x="245" y="277"/>
                  </a:lnTo>
                  <a:lnTo>
                    <a:pt x="247" y="274"/>
                  </a:lnTo>
                  <a:lnTo>
                    <a:pt x="249" y="271"/>
                  </a:lnTo>
                  <a:lnTo>
                    <a:pt x="252" y="268"/>
                  </a:lnTo>
                  <a:lnTo>
                    <a:pt x="254" y="264"/>
                  </a:lnTo>
                  <a:lnTo>
                    <a:pt x="256" y="260"/>
                  </a:lnTo>
                  <a:lnTo>
                    <a:pt x="259" y="256"/>
                  </a:lnTo>
                  <a:lnTo>
                    <a:pt x="261" y="251"/>
                  </a:lnTo>
                  <a:lnTo>
                    <a:pt x="263" y="246"/>
                  </a:lnTo>
                  <a:lnTo>
                    <a:pt x="265" y="240"/>
                  </a:lnTo>
                  <a:lnTo>
                    <a:pt x="267" y="234"/>
                  </a:lnTo>
                  <a:lnTo>
                    <a:pt x="269" y="227"/>
                  </a:lnTo>
                  <a:lnTo>
                    <a:pt x="270" y="220"/>
                  </a:lnTo>
                  <a:lnTo>
                    <a:pt x="273" y="212"/>
                  </a:lnTo>
                  <a:lnTo>
                    <a:pt x="276" y="195"/>
                  </a:lnTo>
                  <a:lnTo>
                    <a:pt x="277" y="187"/>
                  </a:lnTo>
                  <a:lnTo>
                    <a:pt x="277" y="179"/>
                  </a:lnTo>
                  <a:lnTo>
                    <a:pt x="278" y="171"/>
                  </a:lnTo>
                  <a:lnTo>
                    <a:pt x="279" y="163"/>
                  </a:lnTo>
                  <a:lnTo>
                    <a:pt x="280" y="156"/>
                  </a:lnTo>
                  <a:lnTo>
                    <a:pt x="280" y="148"/>
                  </a:lnTo>
                  <a:lnTo>
                    <a:pt x="281" y="141"/>
                  </a:lnTo>
                  <a:lnTo>
                    <a:pt x="281" y="133"/>
                  </a:lnTo>
                  <a:lnTo>
                    <a:pt x="281" y="126"/>
                  </a:lnTo>
                  <a:lnTo>
                    <a:pt x="281" y="119"/>
                  </a:lnTo>
                  <a:lnTo>
                    <a:pt x="280" y="112"/>
                  </a:lnTo>
                  <a:lnTo>
                    <a:pt x="280" y="105"/>
                  </a:lnTo>
                  <a:lnTo>
                    <a:pt x="280" y="99"/>
                  </a:lnTo>
                  <a:lnTo>
                    <a:pt x="279" y="92"/>
                  </a:lnTo>
                  <a:lnTo>
                    <a:pt x="279" y="85"/>
                  </a:lnTo>
                  <a:lnTo>
                    <a:pt x="278" y="79"/>
                  </a:lnTo>
                  <a:lnTo>
                    <a:pt x="277" y="73"/>
                  </a:lnTo>
                  <a:lnTo>
                    <a:pt x="277" y="67"/>
                  </a:lnTo>
                  <a:lnTo>
                    <a:pt x="277" y="60"/>
                  </a:lnTo>
                  <a:lnTo>
                    <a:pt x="277" y="54"/>
                  </a:lnTo>
                  <a:lnTo>
                    <a:pt x="276" y="49"/>
                  </a:lnTo>
                  <a:lnTo>
                    <a:pt x="276" y="43"/>
                  </a:lnTo>
                  <a:lnTo>
                    <a:pt x="275" y="37"/>
                  </a:lnTo>
                  <a:lnTo>
                    <a:pt x="274" y="31"/>
                  </a:lnTo>
                  <a:lnTo>
                    <a:pt x="274" y="26"/>
                  </a:lnTo>
                  <a:lnTo>
                    <a:pt x="274" y="21"/>
                  </a:lnTo>
                  <a:lnTo>
                    <a:pt x="273" y="15"/>
                  </a:lnTo>
                  <a:lnTo>
                    <a:pt x="273" y="10"/>
                  </a:lnTo>
                  <a:lnTo>
                    <a:pt x="273" y="5"/>
                  </a:lnTo>
                  <a:lnTo>
                    <a:pt x="273" y="0"/>
                  </a:lnTo>
                  <a:lnTo>
                    <a:pt x="272" y="1"/>
                  </a:lnTo>
                  <a:lnTo>
                    <a:pt x="272" y="2"/>
                  </a:lnTo>
                  <a:lnTo>
                    <a:pt x="271" y="3"/>
                  </a:lnTo>
                  <a:lnTo>
                    <a:pt x="271" y="4"/>
                  </a:lnTo>
                  <a:lnTo>
                    <a:pt x="271" y="5"/>
                  </a:lnTo>
                  <a:lnTo>
                    <a:pt x="270" y="5"/>
                  </a:lnTo>
                  <a:lnTo>
                    <a:pt x="270" y="6"/>
                  </a:lnTo>
                  <a:lnTo>
                    <a:pt x="270" y="7"/>
                  </a:lnTo>
                  <a:lnTo>
                    <a:pt x="269" y="8"/>
                  </a:lnTo>
                  <a:lnTo>
                    <a:pt x="269" y="9"/>
                  </a:lnTo>
                  <a:lnTo>
                    <a:pt x="269" y="10"/>
                  </a:lnTo>
                  <a:lnTo>
                    <a:pt x="269" y="11"/>
                  </a:lnTo>
                  <a:lnTo>
                    <a:pt x="269" y="12"/>
                  </a:lnTo>
                  <a:lnTo>
                    <a:pt x="269" y="13"/>
                  </a:lnTo>
                  <a:lnTo>
                    <a:pt x="268" y="13"/>
                  </a:lnTo>
                  <a:lnTo>
                    <a:pt x="268" y="14"/>
                  </a:lnTo>
                  <a:lnTo>
                    <a:pt x="268" y="15"/>
                  </a:lnTo>
                  <a:lnTo>
                    <a:pt x="267" y="16"/>
                  </a:lnTo>
                  <a:lnTo>
                    <a:pt x="267" y="17"/>
                  </a:lnTo>
                  <a:lnTo>
                    <a:pt x="267" y="18"/>
                  </a:lnTo>
                  <a:lnTo>
                    <a:pt x="266" y="19"/>
                  </a:lnTo>
                  <a:lnTo>
                    <a:pt x="266" y="20"/>
                  </a:lnTo>
                  <a:lnTo>
                    <a:pt x="265" y="21"/>
                  </a:lnTo>
                </a:path>
              </a:pathLst>
            </a:custGeom>
            <a:noFill/>
            <a:ln w="101600" cap="rnd">
              <a:solidFill>
                <a:srgbClr val="FAFD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grpSp>
      <p:sp>
        <p:nvSpPr>
          <p:cNvPr id="26633" name="Freeform 11">
            <a:extLst>
              <a:ext uri="{C183D7F6-B498-43B3-948B-1728B52AA6E4}">
                <adec:decorative xmlns:adec="http://schemas.microsoft.com/office/drawing/2017/decorative" val="1"/>
              </a:ext>
            </a:extLst>
          </p:cNvPr>
          <p:cNvSpPr>
            <a:spLocks/>
          </p:cNvSpPr>
          <p:nvPr/>
        </p:nvSpPr>
        <p:spPr bwMode="auto">
          <a:xfrm>
            <a:off x="6300788" y="4346575"/>
            <a:ext cx="212725" cy="806450"/>
          </a:xfrm>
          <a:custGeom>
            <a:avLst/>
            <a:gdLst>
              <a:gd name="T0" fmla="*/ 2147483647 w 134"/>
              <a:gd name="T1" fmla="*/ 2147483647 h 508"/>
              <a:gd name="T2" fmla="*/ 2147483647 w 134"/>
              <a:gd name="T3" fmla="*/ 2147483647 h 508"/>
              <a:gd name="T4" fmla="*/ 2147483647 w 134"/>
              <a:gd name="T5" fmla="*/ 2147483647 h 508"/>
              <a:gd name="T6" fmla="*/ 2147483647 w 134"/>
              <a:gd name="T7" fmla="*/ 2147483647 h 508"/>
              <a:gd name="T8" fmla="*/ 2147483647 w 134"/>
              <a:gd name="T9" fmla="*/ 2147483647 h 508"/>
              <a:gd name="T10" fmla="*/ 2147483647 w 134"/>
              <a:gd name="T11" fmla="*/ 2147483647 h 508"/>
              <a:gd name="T12" fmla="*/ 2147483647 w 134"/>
              <a:gd name="T13" fmla="*/ 2147483647 h 508"/>
              <a:gd name="T14" fmla="*/ 2147483647 w 134"/>
              <a:gd name="T15" fmla="*/ 2147483647 h 508"/>
              <a:gd name="T16" fmla="*/ 2147483647 w 134"/>
              <a:gd name="T17" fmla="*/ 2147483647 h 508"/>
              <a:gd name="T18" fmla="*/ 2147483647 w 134"/>
              <a:gd name="T19" fmla="*/ 2147483647 h 508"/>
              <a:gd name="T20" fmla="*/ 2147483647 w 134"/>
              <a:gd name="T21" fmla="*/ 2147483647 h 508"/>
              <a:gd name="T22" fmla="*/ 2147483647 w 134"/>
              <a:gd name="T23" fmla="*/ 2147483647 h 508"/>
              <a:gd name="T24" fmla="*/ 2147483647 w 134"/>
              <a:gd name="T25" fmla="*/ 2147483647 h 508"/>
              <a:gd name="T26" fmla="*/ 2147483647 w 134"/>
              <a:gd name="T27" fmla="*/ 2147483647 h 508"/>
              <a:gd name="T28" fmla="*/ 2147483647 w 134"/>
              <a:gd name="T29" fmla="*/ 2147483647 h 508"/>
              <a:gd name="T30" fmla="*/ 2147483647 w 134"/>
              <a:gd name="T31" fmla="*/ 2147483647 h 508"/>
              <a:gd name="T32" fmla="*/ 2147483647 w 134"/>
              <a:gd name="T33" fmla="*/ 2147483647 h 508"/>
              <a:gd name="T34" fmla="*/ 2147483647 w 134"/>
              <a:gd name="T35" fmla="*/ 2147483647 h 508"/>
              <a:gd name="T36" fmla="*/ 2147483647 w 134"/>
              <a:gd name="T37" fmla="*/ 2147483647 h 508"/>
              <a:gd name="T38" fmla="*/ 2147483647 w 134"/>
              <a:gd name="T39" fmla="*/ 2147483647 h 508"/>
              <a:gd name="T40" fmla="*/ 2147483647 w 134"/>
              <a:gd name="T41" fmla="*/ 2147483647 h 508"/>
              <a:gd name="T42" fmla="*/ 2147483647 w 134"/>
              <a:gd name="T43" fmla="*/ 2147483647 h 508"/>
              <a:gd name="T44" fmla="*/ 2147483647 w 134"/>
              <a:gd name="T45" fmla="*/ 2147483647 h 508"/>
              <a:gd name="T46" fmla="*/ 2147483647 w 134"/>
              <a:gd name="T47" fmla="*/ 2147483647 h 508"/>
              <a:gd name="T48" fmla="*/ 2147483647 w 134"/>
              <a:gd name="T49" fmla="*/ 2147483647 h 508"/>
              <a:gd name="T50" fmla="*/ 2147483647 w 134"/>
              <a:gd name="T51" fmla="*/ 2147483647 h 508"/>
              <a:gd name="T52" fmla="*/ 2147483647 w 134"/>
              <a:gd name="T53" fmla="*/ 2147483647 h 508"/>
              <a:gd name="T54" fmla="*/ 2147483647 w 134"/>
              <a:gd name="T55" fmla="*/ 2147483647 h 508"/>
              <a:gd name="T56" fmla="*/ 2147483647 w 134"/>
              <a:gd name="T57" fmla="*/ 2147483647 h 508"/>
              <a:gd name="T58" fmla="*/ 2147483647 w 134"/>
              <a:gd name="T59" fmla="*/ 2147483647 h 508"/>
              <a:gd name="T60" fmla="*/ 2147483647 w 134"/>
              <a:gd name="T61" fmla="*/ 2147483647 h 508"/>
              <a:gd name="T62" fmla="*/ 2147483647 w 134"/>
              <a:gd name="T63" fmla="*/ 2147483647 h 508"/>
              <a:gd name="T64" fmla="*/ 2147483647 w 134"/>
              <a:gd name="T65" fmla="*/ 2147483647 h 508"/>
              <a:gd name="T66" fmla="*/ 2147483647 w 134"/>
              <a:gd name="T67" fmla="*/ 2147483647 h 508"/>
              <a:gd name="T68" fmla="*/ 2147483647 w 134"/>
              <a:gd name="T69" fmla="*/ 2147483647 h 508"/>
              <a:gd name="T70" fmla="*/ 2147483647 w 134"/>
              <a:gd name="T71" fmla="*/ 2147483647 h 508"/>
              <a:gd name="T72" fmla="*/ 2147483647 w 134"/>
              <a:gd name="T73" fmla="*/ 2147483647 h 508"/>
              <a:gd name="T74" fmla="*/ 2147483647 w 134"/>
              <a:gd name="T75" fmla="*/ 2147483647 h 508"/>
              <a:gd name="T76" fmla="*/ 2147483647 w 134"/>
              <a:gd name="T77" fmla="*/ 2147483647 h 508"/>
              <a:gd name="T78" fmla="*/ 2147483647 w 134"/>
              <a:gd name="T79" fmla="*/ 2147483647 h 508"/>
              <a:gd name="T80" fmla="*/ 2147483647 w 134"/>
              <a:gd name="T81" fmla="*/ 2147483647 h 508"/>
              <a:gd name="T82" fmla="*/ 2147483647 w 134"/>
              <a:gd name="T83" fmla="*/ 2147483647 h 508"/>
              <a:gd name="T84" fmla="*/ 2147483647 w 134"/>
              <a:gd name="T85" fmla="*/ 2147483647 h 508"/>
              <a:gd name="T86" fmla="*/ 2147483647 w 134"/>
              <a:gd name="T87" fmla="*/ 2147483647 h 508"/>
              <a:gd name="T88" fmla="*/ 2147483647 w 134"/>
              <a:gd name="T89" fmla="*/ 2147483647 h 508"/>
              <a:gd name="T90" fmla="*/ 2147483647 w 134"/>
              <a:gd name="T91" fmla="*/ 2147483647 h 508"/>
              <a:gd name="T92" fmla="*/ 0 w 134"/>
              <a:gd name="T93" fmla="*/ 2147483647 h 50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34"/>
              <a:gd name="T142" fmla="*/ 0 h 508"/>
              <a:gd name="T143" fmla="*/ 134 w 134"/>
              <a:gd name="T144" fmla="*/ 508 h 508"/>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34" h="508">
                <a:moveTo>
                  <a:pt x="132" y="0"/>
                </a:moveTo>
                <a:lnTo>
                  <a:pt x="133" y="33"/>
                </a:lnTo>
                <a:lnTo>
                  <a:pt x="132" y="48"/>
                </a:lnTo>
                <a:lnTo>
                  <a:pt x="130" y="63"/>
                </a:lnTo>
                <a:lnTo>
                  <a:pt x="129" y="76"/>
                </a:lnTo>
                <a:lnTo>
                  <a:pt x="126" y="90"/>
                </a:lnTo>
                <a:lnTo>
                  <a:pt x="123" y="103"/>
                </a:lnTo>
                <a:lnTo>
                  <a:pt x="120" y="116"/>
                </a:lnTo>
                <a:lnTo>
                  <a:pt x="116" y="128"/>
                </a:lnTo>
                <a:lnTo>
                  <a:pt x="112" y="139"/>
                </a:lnTo>
                <a:lnTo>
                  <a:pt x="107" y="150"/>
                </a:lnTo>
                <a:lnTo>
                  <a:pt x="102" y="161"/>
                </a:lnTo>
                <a:lnTo>
                  <a:pt x="97" y="172"/>
                </a:lnTo>
                <a:lnTo>
                  <a:pt x="91" y="182"/>
                </a:lnTo>
                <a:lnTo>
                  <a:pt x="86" y="193"/>
                </a:lnTo>
                <a:lnTo>
                  <a:pt x="81" y="203"/>
                </a:lnTo>
                <a:lnTo>
                  <a:pt x="75" y="213"/>
                </a:lnTo>
                <a:lnTo>
                  <a:pt x="69" y="223"/>
                </a:lnTo>
                <a:lnTo>
                  <a:pt x="64" y="233"/>
                </a:lnTo>
                <a:lnTo>
                  <a:pt x="59" y="243"/>
                </a:lnTo>
                <a:lnTo>
                  <a:pt x="53" y="253"/>
                </a:lnTo>
                <a:lnTo>
                  <a:pt x="48" y="263"/>
                </a:lnTo>
                <a:lnTo>
                  <a:pt x="43" y="274"/>
                </a:lnTo>
                <a:lnTo>
                  <a:pt x="38" y="284"/>
                </a:lnTo>
                <a:lnTo>
                  <a:pt x="34" y="295"/>
                </a:lnTo>
                <a:lnTo>
                  <a:pt x="29" y="306"/>
                </a:lnTo>
                <a:lnTo>
                  <a:pt x="26" y="317"/>
                </a:lnTo>
                <a:lnTo>
                  <a:pt x="22" y="329"/>
                </a:lnTo>
                <a:lnTo>
                  <a:pt x="20" y="341"/>
                </a:lnTo>
                <a:lnTo>
                  <a:pt x="17" y="354"/>
                </a:lnTo>
                <a:lnTo>
                  <a:pt x="16" y="367"/>
                </a:lnTo>
                <a:lnTo>
                  <a:pt x="15" y="380"/>
                </a:lnTo>
                <a:lnTo>
                  <a:pt x="14" y="386"/>
                </a:lnTo>
                <a:lnTo>
                  <a:pt x="15" y="388"/>
                </a:lnTo>
                <a:lnTo>
                  <a:pt x="15" y="391"/>
                </a:lnTo>
                <a:lnTo>
                  <a:pt x="15" y="394"/>
                </a:lnTo>
                <a:lnTo>
                  <a:pt x="15" y="396"/>
                </a:lnTo>
                <a:lnTo>
                  <a:pt x="16" y="399"/>
                </a:lnTo>
                <a:lnTo>
                  <a:pt x="17" y="402"/>
                </a:lnTo>
                <a:lnTo>
                  <a:pt x="17" y="404"/>
                </a:lnTo>
                <a:lnTo>
                  <a:pt x="18" y="407"/>
                </a:lnTo>
                <a:lnTo>
                  <a:pt x="19" y="410"/>
                </a:lnTo>
                <a:lnTo>
                  <a:pt x="20" y="412"/>
                </a:lnTo>
                <a:lnTo>
                  <a:pt x="20" y="415"/>
                </a:lnTo>
                <a:lnTo>
                  <a:pt x="20" y="417"/>
                </a:lnTo>
                <a:lnTo>
                  <a:pt x="21" y="420"/>
                </a:lnTo>
                <a:lnTo>
                  <a:pt x="22" y="422"/>
                </a:lnTo>
                <a:lnTo>
                  <a:pt x="23" y="425"/>
                </a:lnTo>
                <a:lnTo>
                  <a:pt x="24" y="428"/>
                </a:lnTo>
                <a:lnTo>
                  <a:pt x="25" y="430"/>
                </a:lnTo>
                <a:lnTo>
                  <a:pt x="26" y="433"/>
                </a:lnTo>
                <a:lnTo>
                  <a:pt x="26" y="436"/>
                </a:lnTo>
                <a:lnTo>
                  <a:pt x="27" y="438"/>
                </a:lnTo>
                <a:lnTo>
                  <a:pt x="27" y="441"/>
                </a:lnTo>
                <a:lnTo>
                  <a:pt x="27" y="443"/>
                </a:lnTo>
                <a:lnTo>
                  <a:pt x="28" y="446"/>
                </a:lnTo>
                <a:lnTo>
                  <a:pt x="29" y="448"/>
                </a:lnTo>
                <a:lnTo>
                  <a:pt x="29" y="451"/>
                </a:lnTo>
                <a:lnTo>
                  <a:pt x="29" y="454"/>
                </a:lnTo>
                <a:lnTo>
                  <a:pt x="29" y="456"/>
                </a:lnTo>
                <a:lnTo>
                  <a:pt x="29" y="459"/>
                </a:lnTo>
                <a:lnTo>
                  <a:pt x="29" y="462"/>
                </a:lnTo>
                <a:lnTo>
                  <a:pt x="29" y="465"/>
                </a:lnTo>
                <a:lnTo>
                  <a:pt x="28" y="469"/>
                </a:lnTo>
                <a:lnTo>
                  <a:pt x="28" y="471"/>
                </a:lnTo>
                <a:lnTo>
                  <a:pt x="27" y="473"/>
                </a:lnTo>
                <a:lnTo>
                  <a:pt x="27" y="475"/>
                </a:lnTo>
                <a:lnTo>
                  <a:pt x="27" y="477"/>
                </a:lnTo>
                <a:lnTo>
                  <a:pt x="26" y="479"/>
                </a:lnTo>
                <a:lnTo>
                  <a:pt x="25" y="481"/>
                </a:lnTo>
                <a:lnTo>
                  <a:pt x="24" y="482"/>
                </a:lnTo>
                <a:lnTo>
                  <a:pt x="24" y="484"/>
                </a:lnTo>
                <a:lnTo>
                  <a:pt x="22" y="486"/>
                </a:lnTo>
                <a:lnTo>
                  <a:pt x="22" y="487"/>
                </a:lnTo>
                <a:lnTo>
                  <a:pt x="20" y="488"/>
                </a:lnTo>
                <a:lnTo>
                  <a:pt x="20" y="490"/>
                </a:lnTo>
                <a:lnTo>
                  <a:pt x="19" y="491"/>
                </a:lnTo>
                <a:lnTo>
                  <a:pt x="18" y="492"/>
                </a:lnTo>
                <a:lnTo>
                  <a:pt x="17" y="494"/>
                </a:lnTo>
                <a:lnTo>
                  <a:pt x="16" y="495"/>
                </a:lnTo>
                <a:lnTo>
                  <a:pt x="14" y="496"/>
                </a:lnTo>
                <a:lnTo>
                  <a:pt x="13" y="497"/>
                </a:lnTo>
                <a:lnTo>
                  <a:pt x="12" y="498"/>
                </a:lnTo>
                <a:lnTo>
                  <a:pt x="12" y="499"/>
                </a:lnTo>
                <a:lnTo>
                  <a:pt x="10" y="500"/>
                </a:lnTo>
                <a:lnTo>
                  <a:pt x="9" y="501"/>
                </a:lnTo>
                <a:lnTo>
                  <a:pt x="8" y="502"/>
                </a:lnTo>
                <a:lnTo>
                  <a:pt x="6" y="503"/>
                </a:lnTo>
                <a:lnTo>
                  <a:pt x="5" y="504"/>
                </a:lnTo>
                <a:lnTo>
                  <a:pt x="4" y="504"/>
                </a:lnTo>
                <a:lnTo>
                  <a:pt x="3" y="505"/>
                </a:lnTo>
                <a:lnTo>
                  <a:pt x="2" y="506"/>
                </a:lnTo>
                <a:lnTo>
                  <a:pt x="1" y="506"/>
                </a:lnTo>
                <a:lnTo>
                  <a:pt x="0" y="507"/>
                </a:lnTo>
              </a:path>
            </a:pathLst>
          </a:custGeom>
          <a:noFill/>
          <a:ln w="101600" cap="rnd">
            <a:solidFill>
              <a:srgbClr val="8040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6634" name="Freeform 12">
            <a:extLst>
              <a:ext uri="{C183D7F6-B498-43B3-948B-1728B52AA6E4}">
                <adec:decorative xmlns:adec="http://schemas.microsoft.com/office/drawing/2017/decorative" val="1"/>
              </a:ext>
            </a:extLst>
          </p:cNvPr>
          <p:cNvSpPr>
            <a:spLocks/>
          </p:cNvSpPr>
          <p:nvPr/>
        </p:nvSpPr>
        <p:spPr bwMode="auto">
          <a:xfrm>
            <a:off x="6510338" y="4313238"/>
            <a:ext cx="190500" cy="739775"/>
          </a:xfrm>
          <a:custGeom>
            <a:avLst/>
            <a:gdLst>
              <a:gd name="T0" fmla="*/ 0 w 120"/>
              <a:gd name="T1" fmla="*/ 0 h 466"/>
              <a:gd name="T2" fmla="*/ 2147483647 w 120"/>
              <a:gd name="T3" fmla="*/ 2147483647 h 466"/>
              <a:gd name="T4" fmla="*/ 2147483647 w 120"/>
              <a:gd name="T5" fmla="*/ 2147483647 h 466"/>
              <a:gd name="T6" fmla="*/ 2147483647 w 120"/>
              <a:gd name="T7" fmla="*/ 2147483647 h 466"/>
              <a:gd name="T8" fmla="*/ 2147483647 w 120"/>
              <a:gd name="T9" fmla="*/ 2147483647 h 466"/>
              <a:gd name="T10" fmla="*/ 2147483647 w 120"/>
              <a:gd name="T11" fmla="*/ 2147483647 h 466"/>
              <a:gd name="T12" fmla="*/ 2147483647 w 120"/>
              <a:gd name="T13" fmla="*/ 2147483647 h 466"/>
              <a:gd name="T14" fmla="*/ 2147483647 w 120"/>
              <a:gd name="T15" fmla="*/ 2147483647 h 466"/>
              <a:gd name="T16" fmla="*/ 2147483647 w 120"/>
              <a:gd name="T17" fmla="*/ 2147483647 h 466"/>
              <a:gd name="T18" fmla="*/ 2147483647 w 120"/>
              <a:gd name="T19" fmla="*/ 2147483647 h 466"/>
              <a:gd name="T20" fmla="*/ 2147483647 w 120"/>
              <a:gd name="T21" fmla="*/ 2147483647 h 466"/>
              <a:gd name="T22" fmla="*/ 2147483647 w 120"/>
              <a:gd name="T23" fmla="*/ 2147483647 h 466"/>
              <a:gd name="T24" fmla="*/ 2147483647 w 120"/>
              <a:gd name="T25" fmla="*/ 2147483647 h 466"/>
              <a:gd name="T26" fmla="*/ 2147483647 w 120"/>
              <a:gd name="T27" fmla="*/ 2147483647 h 466"/>
              <a:gd name="T28" fmla="*/ 2147483647 w 120"/>
              <a:gd name="T29" fmla="*/ 2147483647 h 466"/>
              <a:gd name="T30" fmla="*/ 2147483647 w 120"/>
              <a:gd name="T31" fmla="*/ 2147483647 h 466"/>
              <a:gd name="T32" fmla="*/ 2147483647 w 120"/>
              <a:gd name="T33" fmla="*/ 2147483647 h 466"/>
              <a:gd name="T34" fmla="*/ 2147483647 w 120"/>
              <a:gd name="T35" fmla="*/ 2147483647 h 466"/>
              <a:gd name="T36" fmla="*/ 2147483647 w 120"/>
              <a:gd name="T37" fmla="*/ 2147483647 h 466"/>
              <a:gd name="T38" fmla="*/ 2147483647 w 120"/>
              <a:gd name="T39" fmla="*/ 2147483647 h 466"/>
              <a:gd name="T40" fmla="*/ 2147483647 w 120"/>
              <a:gd name="T41" fmla="*/ 2147483647 h 466"/>
              <a:gd name="T42" fmla="*/ 2147483647 w 120"/>
              <a:gd name="T43" fmla="*/ 2147483647 h 466"/>
              <a:gd name="T44" fmla="*/ 2147483647 w 120"/>
              <a:gd name="T45" fmla="*/ 2147483647 h 466"/>
              <a:gd name="T46" fmla="*/ 2147483647 w 120"/>
              <a:gd name="T47" fmla="*/ 2147483647 h 466"/>
              <a:gd name="T48" fmla="*/ 2147483647 w 120"/>
              <a:gd name="T49" fmla="*/ 2147483647 h 466"/>
              <a:gd name="T50" fmla="*/ 2147483647 w 120"/>
              <a:gd name="T51" fmla="*/ 2147483647 h 466"/>
              <a:gd name="T52" fmla="*/ 2147483647 w 120"/>
              <a:gd name="T53" fmla="*/ 2147483647 h 466"/>
              <a:gd name="T54" fmla="*/ 2147483647 w 120"/>
              <a:gd name="T55" fmla="*/ 2147483647 h 466"/>
              <a:gd name="T56" fmla="*/ 2147483647 w 120"/>
              <a:gd name="T57" fmla="*/ 2147483647 h 466"/>
              <a:gd name="T58" fmla="*/ 2147483647 w 120"/>
              <a:gd name="T59" fmla="*/ 2147483647 h 466"/>
              <a:gd name="T60" fmla="*/ 2147483647 w 120"/>
              <a:gd name="T61" fmla="*/ 2147483647 h 466"/>
              <a:gd name="T62" fmla="*/ 2147483647 w 120"/>
              <a:gd name="T63" fmla="*/ 2147483647 h 46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20"/>
              <a:gd name="T97" fmla="*/ 0 h 466"/>
              <a:gd name="T98" fmla="*/ 120 w 120"/>
              <a:gd name="T99" fmla="*/ 466 h 46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20" h="466">
                <a:moveTo>
                  <a:pt x="0" y="0"/>
                </a:moveTo>
                <a:lnTo>
                  <a:pt x="14" y="20"/>
                </a:lnTo>
                <a:lnTo>
                  <a:pt x="21" y="30"/>
                </a:lnTo>
                <a:lnTo>
                  <a:pt x="27" y="41"/>
                </a:lnTo>
                <a:lnTo>
                  <a:pt x="33" y="52"/>
                </a:lnTo>
                <a:lnTo>
                  <a:pt x="39" y="64"/>
                </a:lnTo>
                <a:lnTo>
                  <a:pt x="45" y="76"/>
                </a:lnTo>
                <a:lnTo>
                  <a:pt x="50" y="89"/>
                </a:lnTo>
                <a:lnTo>
                  <a:pt x="55" y="101"/>
                </a:lnTo>
                <a:lnTo>
                  <a:pt x="60" y="114"/>
                </a:lnTo>
                <a:lnTo>
                  <a:pt x="64" y="128"/>
                </a:lnTo>
                <a:lnTo>
                  <a:pt x="69" y="141"/>
                </a:lnTo>
                <a:lnTo>
                  <a:pt x="73" y="155"/>
                </a:lnTo>
                <a:lnTo>
                  <a:pt x="77" y="170"/>
                </a:lnTo>
                <a:lnTo>
                  <a:pt x="81" y="184"/>
                </a:lnTo>
                <a:lnTo>
                  <a:pt x="85" y="199"/>
                </a:lnTo>
                <a:lnTo>
                  <a:pt x="89" y="214"/>
                </a:lnTo>
                <a:lnTo>
                  <a:pt x="91" y="230"/>
                </a:lnTo>
                <a:lnTo>
                  <a:pt x="95" y="245"/>
                </a:lnTo>
                <a:lnTo>
                  <a:pt x="98" y="261"/>
                </a:lnTo>
                <a:lnTo>
                  <a:pt x="100" y="277"/>
                </a:lnTo>
                <a:lnTo>
                  <a:pt x="103" y="293"/>
                </a:lnTo>
                <a:lnTo>
                  <a:pt x="106" y="310"/>
                </a:lnTo>
                <a:lnTo>
                  <a:pt x="107" y="327"/>
                </a:lnTo>
                <a:lnTo>
                  <a:pt x="109" y="343"/>
                </a:lnTo>
                <a:lnTo>
                  <a:pt x="111" y="360"/>
                </a:lnTo>
                <a:lnTo>
                  <a:pt x="113" y="377"/>
                </a:lnTo>
                <a:lnTo>
                  <a:pt x="115" y="395"/>
                </a:lnTo>
                <a:lnTo>
                  <a:pt x="115" y="412"/>
                </a:lnTo>
                <a:lnTo>
                  <a:pt x="117" y="429"/>
                </a:lnTo>
                <a:lnTo>
                  <a:pt x="118" y="447"/>
                </a:lnTo>
                <a:lnTo>
                  <a:pt x="119" y="465"/>
                </a:lnTo>
              </a:path>
            </a:pathLst>
          </a:custGeom>
          <a:noFill/>
          <a:ln w="25400" cap="rnd">
            <a:solidFill>
              <a:srgbClr val="8040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6635" name="Freeform 13">
            <a:extLst>
              <a:ext uri="{C183D7F6-B498-43B3-948B-1728B52AA6E4}">
                <adec:decorative xmlns:adec="http://schemas.microsoft.com/office/drawing/2017/decorative" val="1"/>
              </a:ext>
            </a:extLst>
          </p:cNvPr>
          <p:cNvSpPr>
            <a:spLocks/>
          </p:cNvSpPr>
          <p:nvPr/>
        </p:nvSpPr>
        <p:spPr bwMode="auto">
          <a:xfrm>
            <a:off x="6510338" y="4313238"/>
            <a:ext cx="61912" cy="1209675"/>
          </a:xfrm>
          <a:custGeom>
            <a:avLst/>
            <a:gdLst>
              <a:gd name="T0" fmla="*/ 0 w 39"/>
              <a:gd name="T1" fmla="*/ 0 h 762"/>
              <a:gd name="T2" fmla="*/ 2147483647 w 39"/>
              <a:gd name="T3" fmla="*/ 2147483647 h 762"/>
              <a:gd name="T4" fmla="*/ 2147483647 w 39"/>
              <a:gd name="T5" fmla="*/ 2147483647 h 762"/>
              <a:gd name="T6" fmla="*/ 2147483647 w 39"/>
              <a:gd name="T7" fmla="*/ 2147483647 h 762"/>
              <a:gd name="T8" fmla="*/ 2147483647 w 39"/>
              <a:gd name="T9" fmla="*/ 2147483647 h 762"/>
              <a:gd name="T10" fmla="*/ 2147483647 w 39"/>
              <a:gd name="T11" fmla="*/ 2147483647 h 762"/>
              <a:gd name="T12" fmla="*/ 2147483647 w 39"/>
              <a:gd name="T13" fmla="*/ 2147483647 h 762"/>
              <a:gd name="T14" fmla="*/ 2147483647 w 39"/>
              <a:gd name="T15" fmla="*/ 2147483647 h 762"/>
              <a:gd name="T16" fmla="*/ 2147483647 w 39"/>
              <a:gd name="T17" fmla="*/ 2147483647 h 762"/>
              <a:gd name="T18" fmla="*/ 2147483647 w 39"/>
              <a:gd name="T19" fmla="*/ 2147483647 h 762"/>
              <a:gd name="T20" fmla="*/ 2147483647 w 39"/>
              <a:gd name="T21" fmla="*/ 2147483647 h 762"/>
              <a:gd name="T22" fmla="*/ 2147483647 w 39"/>
              <a:gd name="T23" fmla="*/ 2147483647 h 762"/>
              <a:gd name="T24" fmla="*/ 2147483647 w 39"/>
              <a:gd name="T25" fmla="*/ 2147483647 h 762"/>
              <a:gd name="T26" fmla="*/ 2147483647 w 39"/>
              <a:gd name="T27" fmla="*/ 2147483647 h 762"/>
              <a:gd name="T28" fmla="*/ 2147483647 w 39"/>
              <a:gd name="T29" fmla="*/ 2147483647 h 762"/>
              <a:gd name="T30" fmla="*/ 2147483647 w 39"/>
              <a:gd name="T31" fmla="*/ 2147483647 h 762"/>
              <a:gd name="T32" fmla="*/ 2147483647 w 39"/>
              <a:gd name="T33" fmla="*/ 2147483647 h 762"/>
              <a:gd name="T34" fmla="*/ 2147483647 w 39"/>
              <a:gd name="T35" fmla="*/ 2147483647 h 762"/>
              <a:gd name="T36" fmla="*/ 2147483647 w 39"/>
              <a:gd name="T37" fmla="*/ 2147483647 h 762"/>
              <a:gd name="T38" fmla="*/ 2147483647 w 39"/>
              <a:gd name="T39" fmla="*/ 2147483647 h 762"/>
              <a:gd name="T40" fmla="*/ 2147483647 w 39"/>
              <a:gd name="T41" fmla="*/ 2147483647 h 762"/>
              <a:gd name="T42" fmla="*/ 2147483647 w 39"/>
              <a:gd name="T43" fmla="*/ 2147483647 h 762"/>
              <a:gd name="T44" fmla="*/ 2147483647 w 39"/>
              <a:gd name="T45" fmla="*/ 2147483647 h 762"/>
              <a:gd name="T46" fmla="*/ 2147483647 w 39"/>
              <a:gd name="T47" fmla="*/ 2147483647 h 762"/>
              <a:gd name="T48" fmla="*/ 2147483647 w 39"/>
              <a:gd name="T49" fmla="*/ 2147483647 h 762"/>
              <a:gd name="T50" fmla="*/ 2147483647 w 39"/>
              <a:gd name="T51" fmla="*/ 2147483647 h 762"/>
              <a:gd name="T52" fmla="*/ 2147483647 w 39"/>
              <a:gd name="T53" fmla="*/ 2147483647 h 762"/>
              <a:gd name="T54" fmla="*/ 2147483647 w 39"/>
              <a:gd name="T55" fmla="*/ 2147483647 h 762"/>
              <a:gd name="T56" fmla="*/ 2147483647 w 39"/>
              <a:gd name="T57" fmla="*/ 2147483647 h 762"/>
              <a:gd name="T58" fmla="*/ 2147483647 w 39"/>
              <a:gd name="T59" fmla="*/ 2147483647 h 762"/>
              <a:gd name="T60" fmla="*/ 2147483647 w 39"/>
              <a:gd name="T61" fmla="*/ 2147483647 h 762"/>
              <a:gd name="T62" fmla="*/ 2147483647 w 39"/>
              <a:gd name="T63" fmla="*/ 2147483647 h 76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9"/>
              <a:gd name="T97" fmla="*/ 0 h 762"/>
              <a:gd name="T98" fmla="*/ 39 w 39"/>
              <a:gd name="T99" fmla="*/ 762 h 76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9" h="762">
                <a:moveTo>
                  <a:pt x="0" y="0"/>
                </a:moveTo>
                <a:lnTo>
                  <a:pt x="3" y="48"/>
                </a:lnTo>
                <a:lnTo>
                  <a:pt x="4" y="71"/>
                </a:lnTo>
                <a:lnTo>
                  <a:pt x="5" y="95"/>
                </a:lnTo>
                <a:lnTo>
                  <a:pt x="5" y="119"/>
                </a:lnTo>
                <a:lnTo>
                  <a:pt x="6" y="143"/>
                </a:lnTo>
                <a:lnTo>
                  <a:pt x="7" y="167"/>
                </a:lnTo>
                <a:lnTo>
                  <a:pt x="8" y="191"/>
                </a:lnTo>
                <a:lnTo>
                  <a:pt x="9" y="215"/>
                </a:lnTo>
                <a:lnTo>
                  <a:pt x="10" y="238"/>
                </a:lnTo>
                <a:lnTo>
                  <a:pt x="11" y="262"/>
                </a:lnTo>
                <a:lnTo>
                  <a:pt x="12" y="286"/>
                </a:lnTo>
                <a:lnTo>
                  <a:pt x="13" y="310"/>
                </a:lnTo>
                <a:lnTo>
                  <a:pt x="14" y="333"/>
                </a:lnTo>
                <a:lnTo>
                  <a:pt x="14" y="357"/>
                </a:lnTo>
                <a:lnTo>
                  <a:pt x="15" y="381"/>
                </a:lnTo>
                <a:lnTo>
                  <a:pt x="16" y="405"/>
                </a:lnTo>
                <a:lnTo>
                  <a:pt x="17" y="429"/>
                </a:lnTo>
                <a:lnTo>
                  <a:pt x="18" y="452"/>
                </a:lnTo>
                <a:lnTo>
                  <a:pt x="20" y="476"/>
                </a:lnTo>
                <a:lnTo>
                  <a:pt x="21" y="499"/>
                </a:lnTo>
                <a:lnTo>
                  <a:pt x="22" y="523"/>
                </a:lnTo>
                <a:lnTo>
                  <a:pt x="24" y="547"/>
                </a:lnTo>
                <a:lnTo>
                  <a:pt x="24" y="571"/>
                </a:lnTo>
                <a:lnTo>
                  <a:pt x="25" y="595"/>
                </a:lnTo>
                <a:lnTo>
                  <a:pt x="27" y="618"/>
                </a:lnTo>
                <a:lnTo>
                  <a:pt x="29" y="642"/>
                </a:lnTo>
                <a:lnTo>
                  <a:pt x="31" y="665"/>
                </a:lnTo>
                <a:lnTo>
                  <a:pt x="33" y="689"/>
                </a:lnTo>
                <a:lnTo>
                  <a:pt x="34" y="713"/>
                </a:lnTo>
                <a:lnTo>
                  <a:pt x="36" y="737"/>
                </a:lnTo>
                <a:lnTo>
                  <a:pt x="38" y="761"/>
                </a:lnTo>
              </a:path>
            </a:pathLst>
          </a:custGeom>
          <a:noFill/>
          <a:ln w="25400" cap="rnd">
            <a:solidFill>
              <a:srgbClr val="8040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6636" name="Freeform 14">
            <a:extLst>
              <a:ext uri="{C183D7F6-B498-43B3-948B-1728B52AA6E4}">
                <adec:decorative xmlns:adec="http://schemas.microsoft.com/office/drawing/2017/decorative" val="1"/>
              </a:ext>
            </a:extLst>
          </p:cNvPr>
          <p:cNvSpPr>
            <a:spLocks/>
          </p:cNvSpPr>
          <p:nvPr/>
        </p:nvSpPr>
        <p:spPr bwMode="auto">
          <a:xfrm>
            <a:off x="6510338" y="4346575"/>
            <a:ext cx="190500" cy="1544638"/>
          </a:xfrm>
          <a:custGeom>
            <a:avLst/>
            <a:gdLst>
              <a:gd name="T0" fmla="*/ 0 w 120"/>
              <a:gd name="T1" fmla="*/ 0 h 973"/>
              <a:gd name="T2" fmla="*/ 2147483647 w 120"/>
              <a:gd name="T3" fmla="*/ 2147483647 h 973"/>
              <a:gd name="T4" fmla="*/ 2147483647 w 120"/>
              <a:gd name="T5" fmla="*/ 2147483647 h 973"/>
              <a:gd name="T6" fmla="*/ 2147483647 w 120"/>
              <a:gd name="T7" fmla="*/ 2147483647 h 973"/>
              <a:gd name="T8" fmla="*/ 2147483647 w 120"/>
              <a:gd name="T9" fmla="*/ 2147483647 h 973"/>
              <a:gd name="T10" fmla="*/ 2147483647 w 120"/>
              <a:gd name="T11" fmla="*/ 2147483647 h 973"/>
              <a:gd name="T12" fmla="*/ 2147483647 w 120"/>
              <a:gd name="T13" fmla="*/ 2147483647 h 973"/>
              <a:gd name="T14" fmla="*/ 2147483647 w 120"/>
              <a:gd name="T15" fmla="*/ 2147483647 h 973"/>
              <a:gd name="T16" fmla="*/ 2147483647 w 120"/>
              <a:gd name="T17" fmla="*/ 2147483647 h 973"/>
              <a:gd name="T18" fmla="*/ 2147483647 w 120"/>
              <a:gd name="T19" fmla="*/ 2147483647 h 973"/>
              <a:gd name="T20" fmla="*/ 2147483647 w 120"/>
              <a:gd name="T21" fmla="*/ 2147483647 h 973"/>
              <a:gd name="T22" fmla="*/ 2147483647 w 120"/>
              <a:gd name="T23" fmla="*/ 2147483647 h 973"/>
              <a:gd name="T24" fmla="*/ 2147483647 w 120"/>
              <a:gd name="T25" fmla="*/ 2147483647 h 973"/>
              <a:gd name="T26" fmla="*/ 2147483647 w 120"/>
              <a:gd name="T27" fmla="*/ 2147483647 h 973"/>
              <a:gd name="T28" fmla="*/ 2147483647 w 120"/>
              <a:gd name="T29" fmla="*/ 2147483647 h 973"/>
              <a:gd name="T30" fmla="*/ 2147483647 w 120"/>
              <a:gd name="T31" fmla="*/ 2147483647 h 973"/>
              <a:gd name="T32" fmla="*/ 2147483647 w 120"/>
              <a:gd name="T33" fmla="*/ 2147483647 h 973"/>
              <a:gd name="T34" fmla="*/ 2147483647 w 120"/>
              <a:gd name="T35" fmla="*/ 2147483647 h 973"/>
              <a:gd name="T36" fmla="*/ 2147483647 w 120"/>
              <a:gd name="T37" fmla="*/ 2147483647 h 973"/>
              <a:gd name="T38" fmla="*/ 2147483647 w 120"/>
              <a:gd name="T39" fmla="*/ 2147483647 h 973"/>
              <a:gd name="T40" fmla="*/ 2147483647 w 120"/>
              <a:gd name="T41" fmla="*/ 2147483647 h 973"/>
              <a:gd name="T42" fmla="*/ 2147483647 w 120"/>
              <a:gd name="T43" fmla="*/ 2147483647 h 973"/>
              <a:gd name="T44" fmla="*/ 2147483647 w 120"/>
              <a:gd name="T45" fmla="*/ 2147483647 h 973"/>
              <a:gd name="T46" fmla="*/ 2147483647 w 120"/>
              <a:gd name="T47" fmla="*/ 2147483647 h 973"/>
              <a:gd name="T48" fmla="*/ 2147483647 w 120"/>
              <a:gd name="T49" fmla="*/ 2147483647 h 973"/>
              <a:gd name="T50" fmla="*/ 2147483647 w 120"/>
              <a:gd name="T51" fmla="*/ 2147483647 h 973"/>
              <a:gd name="T52" fmla="*/ 2147483647 w 120"/>
              <a:gd name="T53" fmla="*/ 2147483647 h 973"/>
              <a:gd name="T54" fmla="*/ 2147483647 w 120"/>
              <a:gd name="T55" fmla="*/ 2147483647 h 973"/>
              <a:gd name="T56" fmla="*/ 2147483647 w 120"/>
              <a:gd name="T57" fmla="*/ 2147483647 h 973"/>
              <a:gd name="T58" fmla="*/ 2147483647 w 120"/>
              <a:gd name="T59" fmla="*/ 2147483647 h 973"/>
              <a:gd name="T60" fmla="*/ 2147483647 w 120"/>
              <a:gd name="T61" fmla="*/ 2147483647 h 973"/>
              <a:gd name="T62" fmla="*/ 2147483647 w 120"/>
              <a:gd name="T63" fmla="*/ 2147483647 h 973"/>
              <a:gd name="T64" fmla="*/ 2147483647 w 120"/>
              <a:gd name="T65" fmla="*/ 2147483647 h 973"/>
              <a:gd name="T66" fmla="*/ 2147483647 w 120"/>
              <a:gd name="T67" fmla="*/ 2147483647 h 973"/>
              <a:gd name="T68" fmla="*/ 2147483647 w 120"/>
              <a:gd name="T69" fmla="*/ 2147483647 h 973"/>
              <a:gd name="T70" fmla="*/ 2147483647 w 120"/>
              <a:gd name="T71" fmla="*/ 2147483647 h 973"/>
              <a:gd name="T72" fmla="*/ 2147483647 w 120"/>
              <a:gd name="T73" fmla="*/ 2147483647 h 973"/>
              <a:gd name="T74" fmla="*/ 2147483647 w 120"/>
              <a:gd name="T75" fmla="*/ 2147483647 h 973"/>
              <a:gd name="T76" fmla="*/ 2147483647 w 120"/>
              <a:gd name="T77" fmla="*/ 2147483647 h 973"/>
              <a:gd name="T78" fmla="*/ 2147483647 w 120"/>
              <a:gd name="T79" fmla="*/ 2147483647 h 973"/>
              <a:gd name="T80" fmla="*/ 2147483647 w 120"/>
              <a:gd name="T81" fmla="*/ 2147483647 h 973"/>
              <a:gd name="T82" fmla="*/ 2147483647 w 120"/>
              <a:gd name="T83" fmla="*/ 2147483647 h 973"/>
              <a:gd name="T84" fmla="*/ 2147483647 w 120"/>
              <a:gd name="T85" fmla="*/ 2147483647 h 973"/>
              <a:gd name="T86" fmla="*/ 2147483647 w 120"/>
              <a:gd name="T87" fmla="*/ 2147483647 h 973"/>
              <a:gd name="T88" fmla="*/ 2147483647 w 120"/>
              <a:gd name="T89" fmla="*/ 2147483647 h 973"/>
              <a:gd name="T90" fmla="*/ 2147483647 w 120"/>
              <a:gd name="T91" fmla="*/ 2147483647 h 973"/>
              <a:gd name="T92" fmla="*/ 2147483647 w 120"/>
              <a:gd name="T93" fmla="*/ 2147483647 h 973"/>
              <a:gd name="T94" fmla="*/ 2147483647 w 120"/>
              <a:gd name="T95" fmla="*/ 2147483647 h 973"/>
              <a:gd name="T96" fmla="*/ 2147483647 w 120"/>
              <a:gd name="T97" fmla="*/ 2147483647 h 973"/>
              <a:gd name="T98" fmla="*/ 2147483647 w 120"/>
              <a:gd name="T99" fmla="*/ 2147483647 h 973"/>
              <a:gd name="T100" fmla="*/ 2147483647 w 120"/>
              <a:gd name="T101" fmla="*/ 2147483647 h 973"/>
              <a:gd name="T102" fmla="*/ 2147483647 w 120"/>
              <a:gd name="T103" fmla="*/ 2147483647 h 973"/>
              <a:gd name="T104" fmla="*/ 2147483647 w 120"/>
              <a:gd name="T105" fmla="*/ 2147483647 h 973"/>
              <a:gd name="T106" fmla="*/ 2147483647 w 120"/>
              <a:gd name="T107" fmla="*/ 2147483647 h 973"/>
              <a:gd name="T108" fmla="*/ 2147483647 w 120"/>
              <a:gd name="T109" fmla="*/ 2147483647 h 973"/>
              <a:gd name="T110" fmla="*/ 2147483647 w 120"/>
              <a:gd name="T111" fmla="*/ 2147483647 h 973"/>
              <a:gd name="T112" fmla="*/ 2147483647 w 120"/>
              <a:gd name="T113" fmla="*/ 2147483647 h 97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20"/>
              <a:gd name="T172" fmla="*/ 0 h 973"/>
              <a:gd name="T173" fmla="*/ 120 w 120"/>
              <a:gd name="T174" fmla="*/ 973 h 97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20" h="973">
                <a:moveTo>
                  <a:pt x="0" y="0"/>
                </a:moveTo>
                <a:lnTo>
                  <a:pt x="9" y="23"/>
                </a:lnTo>
                <a:lnTo>
                  <a:pt x="12" y="32"/>
                </a:lnTo>
                <a:lnTo>
                  <a:pt x="16" y="40"/>
                </a:lnTo>
                <a:lnTo>
                  <a:pt x="19" y="46"/>
                </a:lnTo>
                <a:lnTo>
                  <a:pt x="21" y="51"/>
                </a:lnTo>
                <a:lnTo>
                  <a:pt x="23" y="55"/>
                </a:lnTo>
                <a:lnTo>
                  <a:pt x="25" y="58"/>
                </a:lnTo>
                <a:lnTo>
                  <a:pt x="27" y="60"/>
                </a:lnTo>
                <a:lnTo>
                  <a:pt x="28" y="62"/>
                </a:lnTo>
                <a:lnTo>
                  <a:pt x="28" y="63"/>
                </a:lnTo>
                <a:lnTo>
                  <a:pt x="29" y="64"/>
                </a:lnTo>
                <a:lnTo>
                  <a:pt x="28" y="65"/>
                </a:lnTo>
                <a:lnTo>
                  <a:pt x="28" y="66"/>
                </a:lnTo>
                <a:lnTo>
                  <a:pt x="28" y="68"/>
                </a:lnTo>
                <a:lnTo>
                  <a:pt x="28" y="71"/>
                </a:lnTo>
                <a:lnTo>
                  <a:pt x="28" y="75"/>
                </a:lnTo>
                <a:lnTo>
                  <a:pt x="27" y="80"/>
                </a:lnTo>
                <a:lnTo>
                  <a:pt x="27" y="86"/>
                </a:lnTo>
                <a:lnTo>
                  <a:pt x="27" y="92"/>
                </a:lnTo>
                <a:lnTo>
                  <a:pt x="27" y="101"/>
                </a:lnTo>
                <a:lnTo>
                  <a:pt x="27" y="111"/>
                </a:lnTo>
                <a:lnTo>
                  <a:pt x="28" y="123"/>
                </a:lnTo>
                <a:lnTo>
                  <a:pt x="28" y="136"/>
                </a:lnTo>
                <a:lnTo>
                  <a:pt x="28" y="152"/>
                </a:lnTo>
                <a:lnTo>
                  <a:pt x="30" y="169"/>
                </a:lnTo>
                <a:lnTo>
                  <a:pt x="34" y="218"/>
                </a:lnTo>
                <a:lnTo>
                  <a:pt x="36" y="243"/>
                </a:lnTo>
                <a:lnTo>
                  <a:pt x="39" y="268"/>
                </a:lnTo>
                <a:lnTo>
                  <a:pt x="43" y="293"/>
                </a:lnTo>
                <a:lnTo>
                  <a:pt x="46" y="318"/>
                </a:lnTo>
                <a:lnTo>
                  <a:pt x="51" y="343"/>
                </a:lnTo>
                <a:lnTo>
                  <a:pt x="55" y="368"/>
                </a:lnTo>
                <a:lnTo>
                  <a:pt x="59" y="394"/>
                </a:lnTo>
                <a:lnTo>
                  <a:pt x="64" y="419"/>
                </a:lnTo>
                <a:lnTo>
                  <a:pt x="68" y="444"/>
                </a:lnTo>
                <a:lnTo>
                  <a:pt x="73" y="470"/>
                </a:lnTo>
                <a:lnTo>
                  <a:pt x="77" y="495"/>
                </a:lnTo>
                <a:lnTo>
                  <a:pt x="82" y="520"/>
                </a:lnTo>
                <a:lnTo>
                  <a:pt x="87" y="546"/>
                </a:lnTo>
                <a:lnTo>
                  <a:pt x="91" y="571"/>
                </a:lnTo>
                <a:lnTo>
                  <a:pt x="95" y="597"/>
                </a:lnTo>
                <a:lnTo>
                  <a:pt x="99" y="622"/>
                </a:lnTo>
                <a:lnTo>
                  <a:pt x="103" y="648"/>
                </a:lnTo>
                <a:lnTo>
                  <a:pt x="107" y="673"/>
                </a:lnTo>
                <a:lnTo>
                  <a:pt x="110" y="698"/>
                </a:lnTo>
                <a:lnTo>
                  <a:pt x="113" y="724"/>
                </a:lnTo>
                <a:lnTo>
                  <a:pt x="115" y="749"/>
                </a:lnTo>
                <a:lnTo>
                  <a:pt x="117" y="774"/>
                </a:lnTo>
                <a:lnTo>
                  <a:pt x="118" y="799"/>
                </a:lnTo>
                <a:lnTo>
                  <a:pt x="119" y="824"/>
                </a:lnTo>
                <a:lnTo>
                  <a:pt x="119" y="849"/>
                </a:lnTo>
                <a:lnTo>
                  <a:pt x="119" y="874"/>
                </a:lnTo>
                <a:lnTo>
                  <a:pt x="118" y="898"/>
                </a:lnTo>
                <a:lnTo>
                  <a:pt x="116" y="923"/>
                </a:lnTo>
                <a:lnTo>
                  <a:pt x="114" y="948"/>
                </a:lnTo>
                <a:lnTo>
                  <a:pt x="111" y="972"/>
                </a:lnTo>
              </a:path>
            </a:pathLst>
          </a:custGeom>
          <a:noFill/>
          <a:ln w="25400" cap="rnd">
            <a:solidFill>
              <a:srgbClr val="8040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6637" name="Freeform 15">
            <a:extLst>
              <a:ext uri="{C183D7F6-B498-43B3-948B-1728B52AA6E4}">
                <adec:decorative xmlns:adec="http://schemas.microsoft.com/office/drawing/2017/decorative" val="1"/>
              </a:ext>
            </a:extLst>
          </p:cNvPr>
          <p:cNvSpPr>
            <a:spLocks/>
          </p:cNvSpPr>
          <p:nvPr/>
        </p:nvSpPr>
        <p:spPr bwMode="auto">
          <a:xfrm>
            <a:off x="6432550" y="4313238"/>
            <a:ext cx="57150" cy="1343025"/>
          </a:xfrm>
          <a:custGeom>
            <a:avLst/>
            <a:gdLst>
              <a:gd name="T0" fmla="*/ 2147483647 w 36"/>
              <a:gd name="T1" fmla="*/ 0 h 846"/>
              <a:gd name="T2" fmla="*/ 2147483647 w 36"/>
              <a:gd name="T3" fmla="*/ 2147483647 h 846"/>
              <a:gd name="T4" fmla="*/ 2147483647 w 36"/>
              <a:gd name="T5" fmla="*/ 2147483647 h 846"/>
              <a:gd name="T6" fmla="*/ 2147483647 w 36"/>
              <a:gd name="T7" fmla="*/ 2147483647 h 846"/>
              <a:gd name="T8" fmla="*/ 2147483647 w 36"/>
              <a:gd name="T9" fmla="*/ 2147483647 h 846"/>
              <a:gd name="T10" fmla="*/ 2147483647 w 36"/>
              <a:gd name="T11" fmla="*/ 2147483647 h 846"/>
              <a:gd name="T12" fmla="*/ 2147483647 w 36"/>
              <a:gd name="T13" fmla="*/ 2147483647 h 846"/>
              <a:gd name="T14" fmla="*/ 2147483647 w 36"/>
              <a:gd name="T15" fmla="*/ 2147483647 h 846"/>
              <a:gd name="T16" fmla="*/ 2147483647 w 36"/>
              <a:gd name="T17" fmla="*/ 2147483647 h 846"/>
              <a:gd name="T18" fmla="*/ 2147483647 w 36"/>
              <a:gd name="T19" fmla="*/ 2147483647 h 846"/>
              <a:gd name="T20" fmla="*/ 2147483647 w 36"/>
              <a:gd name="T21" fmla="*/ 2147483647 h 846"/>
              <a:gd name="T22" fmla="*/ 2147483647 w 36"/>
              <a:gd name="T23" fmla="*/ 2147483647 h 846"/>
              <a:gd name="T24" fmla="*/ 2147483647 w 36"/>
              <a:gd name="T25" fmla="*/ 2147483647 h 846"/>
              <a:gd name="T26" fmla="*/ 2147483647 w 36"/>
              <a:gd name="T27" fmla="*/ 2147483647 h 846"/>
              <a:gd name="T28" fmla="*/ 2147483647 w 36"/>
              <a:gd name="T29" fmla="*/ 2147483647 h 846"/>
              <a:gd name="T30" fmla="*/ 2147483647 w 36"/>
              <a:gd name="T31" fmla="*/ 2147483647 h 846"/>
              <a:gd name="T32" fmla="*/ 2147483647 w 36"/>
              <a:gd name="T33" fmla="*/ 2147483647 h 846"/>
              <a:gd name="T34" fmla="*/ 2147483647 w 36"/>
              <a:gd name="T35" fmla="*/ 2147483647 h 846"/>
              <a:gd name="T36" fmla="*/ 2147483647 w 36"/>
              <a:gd name="T37" fmla="*/ 2147483647 h 846"/>
              <a:gd name="T38" fmla="*/ 2147483647 w 36"/>
              <a:gd name="T39" fmla="*/ 2147483647 h 846"/>
              <a:gd name="T40" fmla="*/ 2147483647 w 36"/>
              <a:gd name="T41" fmla="*/ 2147483647 h 846"/>
              <a:gd name="T42" fmla="*/ 2147483647 w 36"/>
              <a:gd name="T43" fmla="*/ 2147483647 h 846"/>
              <a:gd name="T44" fmla="*/ 2147483647 w 36"/>
              <a:gd name="T45" fmla="*/ 2147483647 h 846"/>
              <a:gd name="T46" fmla="*/ 2147483647 w 36"/>
              <a:gd name="T47" fmla="*/ 2147483647 h 846"/>
              <a:gd name="T48" fmla="*/ 0 w 36"/>
              <a:gd name="T49" fmla="*/ 2147483647 h 846"/>
              <a:gd name="T50" fmla="*/ 0 w 36"/>
              <a:gd name="T51" fmla="*/ 2147483647 h 846"/>
              <a:gd name="T52" fmla="*/ 0 w 36"/>
              <a:gd name="T53" fmla="*/ 2147483647 h 846"/>
              <a:gd name="T54" fmla="*/ 0 w 36"/>
              <a:gd name="T55" fmla="*/ 2147483647 h 846"/>
              <a:gd name="T56" fmla="*/ 2147483647 w 36"/>
              <a:gd name="T57" fmla="*/ 2147483647 h 846"/>
              <a:gd name="T58" fmla="*/ 2147483647 w 36"/>
              <a:gd name="T59" fmla="*/ 2147483647 h 846"/>
              <a:gd name="T60" fmla="*/ 2147483647 w 36"/>
              <a:gd name="T61" fmla="*/ 2147483647 h 846"/>
              <a:gd name="T62" fmla="*/ 2147483647 w 36"/>
              <a:gd name="T63" fmla="*/ 2147483647 h 846"/>
              <a:gd name="T64" fmla="*/ 2147483647 w 36"/>
              <a:gd name="T65" fmla="*/ 2147483647 h 846"/>
              <a:gd name="T66" fmla="*/ 2147483647 w 36"/>
              <a:gd name="T67" fmla="*/ 2147483647 h 846"/>
              <a:gd name="T68" fmla="*/ 2147483647 w 36"/>
              <a:gd name="T69" fmla="*/ 2147483647 h 846"/>
              <a:gd name="T70" fmla="*/ 2147483647 w 36"/>
              <a:gd name="T71" fmla="*/ 2147483647 h 846"/>
              <a:gd name="T72" fmla="*/ 2147483647 w 36"/>
              <a:gd name="T73" fmla="*/ 2147483647 h 846"/>
              <a:gd name="T74" fmla="*/ 2147483647 w 36"/>
              <a:gd name="T75" fmla="*/ 2147483647 h 846"/>
              <a:gd name="T76" fmla="*/ 2147483647 w 36"/>
              <a:gd name="T77" fmla="*/ 2147483647 h 846"/>
              <a:gd name="T78" fmla="*/ 2147483647 w 36"/>
              <a:gd name="T79" fmla="*/ 2147483647 h 846"/>
              <a:gd name="T80" fmla="*/ 2147483647 w 36"/>
              <a:gd name="T81" fmla="*/ 2147483647 h 846"/>
              <a:gd name="T82" fmla="*/ 2147483647 w 36"/>
              <a:gd name="T83" fmla="*/ 2147483647 h 846"/>
              <a:gd name="T84" fmla="*/ 2147483647 w 36"/>
              <a:gd name="T85" fmla="*/ 2147483647 h 846"/>
              <a:gd name="T86" fmla="*/ 2147483647 w 36"/>
              <a:gd name="T87" fmla="*/ 2147483647 h 846"/>
              <a:gd name="T88" fmla="*/ 2147483647 w 36"/>
              <a:gd name="T89" fmla="*/ 2147483647 h 846"/>
              <a:gd name="T90" fmla="*/ 2147483647 w 36"/>
              <a:gd name="T91" fmla="*/ 2147483647 h 846"/>
              <a:gd name="T92" fmla="*/ 2147483647 w 36"/>
              <a:gd name="T93" fmla="*/ 2147483647 h 846"/>
              <a:gd name="T94" fmla="*/ 2147483647 w 36"/>
              <a:gd name="T95" fmla="*/ 2147483647 h 846"/>
              <a:gd name="T96" fmla="*/ 2147483647 w 36"/>
              <a:gd name="T97" fmla="*/ 2147483647 h 846"/>
              <a:gd name="T98" fmla="*/ 2147483647 w 36"/>
              <a:gd name="T99" fmla="*/ 2147483647 h 846"/>
              <a:gd name="T100" fmla="*/ 2147483647 w 36"/>
              <a:gd name="T101" fmla="*/ 2147483647 h 846"/>
              <a:gd name="T102" fmla="*/ 2147483647 w 36"/>
              <a:gd name="T103" fmla="*/ 2147483647 h 846"/>
              <a:gd name="T104" fmla="*/ 2147483647 w 36"/>
              <a:gd name="T105" fmla="*/ 2147483647 h 846"/>
              <a:gd name="T106" fmla="*/ 2147483647 w 36"/>
              <a:gd name="T107" fmla="*/ 2147483647 h 846"/>
              <a:gd name="T108" fmla="*/ 2147483647 w 36"/>
              <a:gd name="T109" fmla="*/ 2147483647 h 846"/>
              <a:gd name="T110" fmla="*/ 2147483647 w 36"/>
              <a:gd name="T111" fmla="*/ 2147483647 h 846"/>
              <a:gd name="T112" fmla="*/ 2147483647 w 36"/>
              <a:gd name="T113" fmla="*/ 2147483647 h 846"/>
              <a:gd name="T114" fmla="*/ 2147483647 w 36"/>
              <a:gd name="T115" fmla="*/ 2147483647 h 846"/>
              <a:gd name="T116" fmla="*/ 2147483647 w 36"/>
              <a:gd name="T117" fmla="*/ 2147483647 h 846"/>
              <a:gd name="T118" fmla="*/ 2147483647 w 36"/>
              <a:gd name="T119" fmla="*/ 2147483647 h 846"/>
              <a:gd name="T120" fmla="*/ 2147483647 w 36"/>
              <a:gd name="T121" fmla="*/ 2147483647 h 846"/>
              <a:gd name="T122" fmla="*/ 2147483647 w 36"/>
              <a:gd name="T123" fmla="*/ 2147483647 h 846"/>
              <a:gd name="T124" fmla="*/ 2147483647 w 36"/>
              <a:gd name="T125" fmla="*/ 2147483647 h 84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6"/>
              <a:gd name="T190" fmla="*/ 0 h 846"/>
              <a:gd name="T191" fmla="*/ 36 w 36"/>
              <a:gd name="T192" fmla="*/ 846 h 84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6" h="846">
                <a:moveTo>
                  <a:pt x="35" y="0"/>
                </a:moveTo>
                <a:lnTo>
                  <a:pt x="35" y="37"/>
                </a:lnTo>
                <a:lnTo>
                  <a:pt x="34" y="56"/>
                </a:lnTo>
                <a:lnTo>
                  <a:pt x="33" y="74"/>
                </a:lnTo>
                <a:lnTo>
                  <a:pt x="32" y="92"/>
                </a:lnTo>
                <a:lnTo>
                  <a:pt x="32" y="110"/>
                </a:lnTo>
                <a:lnTo>
                  <a:pt x="30" y="128"/>
                </a:lnTo>
                <a:lnTo>
                  <a:pt x="28" y="145"/>
                </a:lnTo>
                <a:lnTo>
                  <a:pt x="26" y="163"/>
                </a:lnTo>
                <a:lnTo>
                  <a:pt x="25" y="181"/>
                </a:lnTo>
                <a:lnTo>
                  <a:pt x="23" y="198"/>
                </a:lnTo>
                <a:lnTo>
                  <a:pt x="21" y="215"/>
                </a:lnTo>
                <a:lnTo>
                  <a:pt x="19" y="233"/>
                </a:lnTo>
                <a:lnTo>
                  <a:pt x="17" y="250"/>
                </a:lnTo>
                <a:lnTo>
                  <a:pt x="15" y="267"/>
                </a:lnTo>
                <a:lnTo>
                  <a:pt x="13" y="285"/>
                </a:lnTo>
                <a:lnTo>
                  <a:pt x="11" y="303"/>
                </a:lnTo>
                <a:lnTo>
                  <a:pt x="9" y="320"/>
                </a:lnTo>
                <a:lnTo>
                  <a:pt x="7" y="338"/>
                </a:lnTo>
                <a:lnTo>
                  <a:pt x="5" y="356"/>
                </a:lnTo>
                <a:lnTo>
                  <a:pt x="4" y="374"/>
                </a:lnTo>
                <a:lnTo>
                  <a:pt x="3" y="393"/>
                </a:lnTo>
                <a:lnTo>
                  <a:pt x="2" y="411"/>
                </a:lnTo>
                <a:lnTo>
                  <a:pt x="1" y="430"/>
                </a:lnTo>
                <a:lnTo>
                  <a:pt x="0" y="449"/>
                </a:lnTo>
                <a:lnTo>
                  <a:pt x="0" y="468"/>
                </a:lnTo>
                <a:lnTo>
                  <a:pt x="0" y="488"/>
                </a:lnTo>
                <a:lnTo>
                  <a:pt x="0" y="508"/>
                </a:lnTo>
                <a:lnTo>
                  <a:pt x="1" y="528"/>
                </a:lnTo>
                <a:lnTo>
                  <a:pt x="2" y="549"/>
                </a:lnTo>
                <a:lnTo>
                  <a:pt x="4" y="570"/>
                </a:lnTo>
                <a:lnTo>
                  <a:pt x="6" y="592"/>
                </a:lnTo>
                <a:lnTo>
                  <a:pt x="7" y="608"/>
                </a:lnTo>
                <a:lnTo>
                  <a:pt x="9" y="616"/>
                </a:lnTo>
                <a:lnTo>
                  <a:pt x="9" y="625"/>
                </a:lnTo>
                <a:lnTo>
                  <a:pt x="10" y="633"/>
                </a:lnTo>
                <a:lnTo>
                  <a:pt x="11" y="641"/>
                </a:lnTo>
                <a:lnTo>
                  <a:pt x="11" y="648"/>
                </a:lnTo>
                <a:lnTo>
                  <a:pt x="12" y="656"/>
                </a:lnTo>
                <a:lnTo>
                  <a:pt x="13" y="664"/>
                </a:lnTo>
                <a:lnTo>
                  <a:pt x="14" y="672"/>
                </a:lnTo>
                <a:lnTo>
                  <a:pt x="15" y="679"/>
                </a:lnTo>
                <a:lnTo>
                  <a:pt x="16" y="687"/>
                </a:lnTo>
                <a:lnTo>
                  <a:pt x="17" y="695"/>
                </a:lnTo>
                <a:lnTo>
                  <a:pt x="18" y="703"/>
                </a:lnTo>
                <a:lnTo>
                  <a:pt x="18" y="710"/>
                </a:lnTo>
                <a:lnTo>
                  <a:pt x="19" y="718"/>
                </a:lnTo>
                <a:lnTo>
                  <a:pt x="19" y="725"/>
                </a:lnTo>
                <a:lnTo>
                  <a:pt x="20" y="733"/>
                </a:lnTo>
                <a:lnTo>
                  <a:pt x="21" y="741"/>
                </a:lnTo>
                <a:lnTo>
                  <a:pt x="22" y="749"/>
                </a:lnTo>
                <a:lnTo>
                  <a:pt x="23" y="756"/>
                </a:lnTo>
                <a:lnTo>
                  <a:pt x="23" y="764"/>
                </a:lnTo>
                <a:lnTo>
                  <a:pt x="24" y="772"/>
                </a:lnTo>
                <a:lnTo>
                  <a:pt x="25" y="779"/>
                </a:lnTo>
                <a:lnTo>
                  <a:pt x="25" y="787"/>
                </a:lnTo>
                <a:lnTo>
                  <a:pt x="25" y="795"/>
                </a:lnTo>
                <a:lnTo>
                  <a:pt x="25" y="803"/>
                </a:lnTo>
                <a:lnTo>
                  <a:pt x="26" y="811"/>
                </a:lnTo>
                <a:lnTo>
                  <a:pt x="26" y="820"/>
                </a:lnTo>
                <a:lnTo>
                  <a:pt x="27" y="828"/>
                </a:lnTo>
                <a:lnTo>
                  <a:pt x="27" y="836"/>
                </a:lnTo>
                <a:lnTo>
                  <a:pt x="28" y="845"/>
                </a:lnTo>
              </a:path>
            </a:pathLst>
          </a:custGeom>
          <a:noFill/>
          <a:ln w="12700" cap="rnd">
            <a:solidFill>
              <a:srgbClr val="8040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6638" name="Freeform 16">
            <a:extLst>
              <a:ext uri="{C183D7F6-B498-43B3-948B-1728B52AA6E4}">
                <adec:decorative xmlns:adec="http://schemas.microsoft.com/office/drawing/2017/decorative" val="1"/>
              </a:ext>
            </a:extLst>
          </p:cNvPr>
          <p:cNvSpPr>
            <a:spLocks/>
          </p:cNvSpPr>
          <p:nvPr/>
        </p:nvSpPr>
        <p:spPr bwMode="auto">
          <a:xfrm>
            <a:off x="6373813" y="2703513"/>
            <a:ext cx="134937" cy="1619250"/>
          </a:xfrm>
          <a:custGeom>
            <a:avLst/>
            <a:gdLst>
              <a:gd name="T0" fmla="*/ 2147483647 w 85"/>
              <a:gd name="T1" fmla="*/ 2147483647 h 1020"/>
              <a:gd name="T2" fmla="*/ 2147483647 w 85"/>
              <a:gd name="T3" fmla="*/ 2147483647 h 1020"/>
              <a:gd name="T4" fmla="*/ 2147483647 w 85"/>
              <a:gd name="T5" fmla="*/ 2147483647 h 1020"/>
              <a:gd name="T6" fmla="*/ 2147483647 w 85"/>
              <a:gd name="T7" fmla="*/ 2147483647 h 1020"/>
              <a:gd name="T8" fmla="*/ 2147483647 w 85"/>
              <a:gd name="T9" fmla="*/ 2147483647 h 1020"/>
              <a:gd name="T10" fmla="*/ 2147483647 w 85"/>
              <a:gd name="T11" fmla="*/ 2147483647 h 1020"/>
              <a:gd name="T12" fmla="*/ 2147483647 w 85"/>
              <a:gd name="T13" fmla="*/ 2147483647 h 1020"/>
              <a:gd name="T14" fmla="*/ 2147483647 w 85"/>
              <a:gd name="T15" fmla="*/ 2147483647 h 1020"/>
              <a:gd name="T16" fmla="*/ 2147483647 w 85"/>
              <a:gd name="T17" fmla="*/ 2147483647 h 1020"/>
              <a:gd name="T18" fmla="*/ 2147483647 w 85"/>
              <a:gd name="T19" fmla="*/ 2147483647 h 1020"/>
              <a:gd name="T20" fmla="*/ 2147483647 w 85"/>
              <a:gd name="T21" fmla="*/ 2147483647 h 1020"/>
              <a:gd name="T22" fmla="*/ 2147483647 w 85"/>
              <a:gd name="T23" fmla="*/ 2147483647 h 1020"/>
              <a:gd name="T24" fmla="*/ 2147483647 w 85"/>
              <a:gd name="T25" fmla="*/ 2147483647 h 1020"/>
              <a:gd name="T26" fmla="*/ 2147483647 w 85"/>
              <a:gd name="T27" fmla="*/ 2147483647 h 1020"/>
              <a:gd name="T28" fmla="*/ 2147483647 w 85"/>
              <a:gd name="T29" fmla="*/ 2147483647 h 1020"/>
              <a:gd name="T30" fmla="*/ 2147483647 w 85"/>
              <a:gd name="T31" fmla="*/ 2147483647 h 1020"/>
              <a:gd name="T32" fmla="*/ 2147483647 w 85"/>
              <a:gd name="T33" fmla="*/ 2147483647 h 1020"/>
              <a:gd name="T34" fmla="*/ 2147483647 w 85"/>
              <a:gd name="T35" fmla="*/ 2147483647 h 1020"/>
              <a:gd name="T36" fmla="*/ 2147483647 w 85"/>
              <a:gd name="T37" fmla="*/ 2147483647 h 1020"/>
              <a:gd name="T38" fmla="*/ 2147483647 w 85"/>
              <a:gd name="T39" fmla="*/ 2147483647 h 1020"/>
              <a:gd name="T40" fmla="*/ 2147483647 w 85"/>
              <a:gd name="T41" fmla="*/ 2147483647 h 1020"/>
              <a:gd name="T42" fmla="*/ 2147483647 w 85"/>
              <a:gd name="T43" fmla="*/ 2147483647 h 1020"/>
              <a:gd name="T44" fmla="*/ 2147483647 w 85"/>
              <a:gd name="T45" fmla="*/ 2147483647 h 1020"/>
              <a:gd name="T46" fmla="*/ 2147483647 w 85"/>
              <a:gd name="T47" fmla="*/ 2147483647 h 1020"/>
              <a:gd name="T48" fmla="*/ 2147483647 w 85"/>
              <a:gd name="T49" fmla="*/ 2147483647 h 1020"/>
              <a:gd name="T50" fmla="*/ 2147483647 w 85"/>
              <a:gd name="T51" fmla="*/ 2147483647 h 1020"/>
              <a:gd name="T52" fmla="*/ 2147483647 w 85"/>
              <a:gd name="T53" fmla="*/ 2147483647 h 1020"/>
              <a:gd name="T54" fmla="*/ 2147483647 w 85"/>
              <a:gd name="T55" fmla="*/ 2147483647 h 1020"/>
              <a:gd name="T56" fmla="*/ 2147483647 w 85"/>
              <a:gd name="T57" fmla="*/ 2147483647 h 1020"/>
              <a:gd name="T58" fmla="*/ 2147483647 w 85"/>
              <a:gd name="T59" fmla="*/ 2147483647 h 1020"/>
              <a:gd name="T60" fmla="*/ 2147483647 w 85"/>
              <a:gd name="T61" fmla="*/ 2147483647 h 1020"/>
              <a:gd name="T62" fmla="*/ 2147483647 w 85"/>
              <a:gd name="T63" fmla="*/ 2147483647 h 1020"/>
              <a:gd name="T64" fmla="*/ 2147483647 w 85"/>
              <a:gd name="T65" fmla="*/ 2147483647 h 1020"/>
              <a:gd name="T66" fmla="*/ 2147483647 w 85"/>
              <a:gd name="T67" fmla="*/ 2147483647 h 1020"/>
              <a:gd name="T68" fmla="*/ 2147483647 w 85"/>
              <a:gd name="T69" fmla="*/ 2147483647 h 1020"/>
              <a:gd name="T70" fmla="*/ 2147483647 w 85"/>
              <a:gd name="T71" fmla="*/ 2147483647 h 1020"/>
              <a:gd name="T72" fmla="*/ 2147483647 w 85"/>
              <a:gd name="T73" fmla="*/ 2147483647 h 1020"/>
              <a:gd name="T74" fmla="*/ 2147483647 w 85"/>
              <a:gd name="T75" fmla="*/ 2147483647 h 1020"/>
              <a:gd name="T76" fmla="*/ 0 w 85"/>
              <a:gd name="T77" fmla="*/ 2147483647 h 1020"/>
              <a:gd name="T78" fmla="*/ 0 w 85"/>
              <a:gd name="T79" fmla="*/ 2147483647 h 1020"/>
              <a:gd name="T80" fmla="*/ 0 w 85"/>
              <a:gd name="T81" fmla="*/ 2147483647 h 1020"/>
              <a:gd name="T82" fmla="*/ 2147483647 w 85"/>
              <a:gd name="T83" fmla="*/ 2147483647 h 1020"/>
              <a:gd name="T84" fmla="*/ 2147483647 w 85"/>
              <a:gd name="T85" fmla="*/ 2147483647 h 1020"/>
              <a:gd name="T86" fmla="*/ 2147483647 w 85"/>
              <a:gd name="T87" fmla="*/ 2147483647 h 1020"/>
              <a:gd name="T88" fmla="*/ 2147483647 w 85"/>
              <a:gd name="T89" fmla="*/ 2147483647 h 1020"/>
              <a:gd name="T90" fmla="*/ 2147483647 w 85"/>
              <a:gd name="T91" fmla="*/ 2147483647 h 1020"/>
              <a:gd name="T92" fmla="*/ 2147483647 w 85"/>
              <a:gd name="T93" fmla="*/ 2147483647 h 1020"/>
              <a:gd name="T94" fmla="*/ 2147483647 w 85"/>
              <a:gd name="T95" fmla="*/ 2147483647 h 1020"/>
              <a:gd name="T96" fmla="*/ 2147483647 w 85"/>
              <a:gd name="T97" fmla="*/ 2147483647 h 1020"/>
              <a:gd name="T98" fmla="*/ 2147483647 w 85"/>
              <a:gd name="T99" fmla="*/ 2147483647 h 1020"/>
              <a:gd name="T100" fmla="*/ 2147483647 w 85"/>
              <a:gd name="T101" fmla="*/ 2147483647 h 1020"/>
              <a:gd name="T102" fmla="*/ 2147483647 w 85"/>
              <a:gd name="T103" fmla="*/ 2147483647 h 1020"/>
              <a:gd name="T104" fmla="*/ 2147483647 w 85"/>
              <a:gd name="T105" fmla="*/ 2147483647 h 1020"/>
              <a:gd name="T106" fmla="*/ 2147483647 w 85"/>
              <a:gd name="T107" fmla="*/ 2147483647 h 1020"/>
              <a:gd name="T108" fmla="*/ 2147483647 w 85"/>
              <a:gd name="T109" fmla="*/ 2147483647 h 1020"/>
              <a:gd name="T110" fmla="*/ 2147483647 w 85"/>
              <a:gd name="T111" fmla="*/ 2147483647 h 1020"/>
              <a:gd name="T112" fmla="*/ 2147483647 w 85"/>
              <a:gd name="T113" fmla="*/ 2147483647 h 1020"/>
              <a:gd name="T114" fmla="*/ 2147483647 w 85"/>
              <a:gd name="T115" fmla="*/ 2147483647 h 1020"/>
              <a:gd name="T116" fmla="*/ 2147483647 w 85"/>
              <a:gd name="T117" fmla="*/ 2147483647 h 1020"/>
              <a:gd name="T118" fmla="*/ 2147483647 w 85"/>
              <a:gd name="T119" fmla="*/ 2147483647 h 1020"/>
              <a:gd name="T120" fmla="*/ 2147483647 w 85"/>
              <a:gd name="T121" fmla="*/ 2147483647 h 1020"/>
              <a:gd name="T122" fmla="*/ 2147483647 w 85"/>
              <a:gd name="T123" fmla="*/ 2147483647 h 1020"/>
              <a:gd name="T124" fmla="*/ 2147483647 w 85"/>
              <a:gd name="T125" fmla="*/ 0 h 102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85"/>
              <a:gd name="T190" fmla="*/ 0 h 1020"/>
              <a:gd name="T191" fmla="*/ 85 w 85"/>
              <a:gd name="T192" fmla="*/ 1020 h 102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85" h="1020">
                <a:moveTo>
                  <a:pt x="76" y="1019"/>
                </a:moveTo>
                <a:lnTo>
                  <a:pt x="80" y="998"/>
                </a:lnTo>
                <a:lnTo>
                  <a:pt x="81" y="989"/>
                </a:lnTo>
                <a:lnTo>
                  <a:pt x="82" y="979"/>
                </a:lnTo>
                <a:lnTo>
                  <a:pt x="83" y="971"/>
                </a:lnTo>
                <a:lnTo>
                  <a:pt x="83" y="962"/>
                </a:lnTo>
                <a:lnTo>
                  <a:pt x="84" y="954"/>
                </a:lnTo>
                <a:lnTo>
                  <a:pt x="84" y="946"/>
                </a:lnTo>
                <a:lnTo>
                  <a:pt x="83" y="939"/>
                </a:lnTo>
                <a:lnTo>
                  <a:pt x="83" y="931"/>
                </a:lnTo>
                <a:lnTo>
                  <a:pt x="82" y="924"/>
                </a:lnTo>
                <a:lnTo>
                  <a:pt x="81" y="917"/>
                </a:lnTo>
                <a:lnTo>
                  <a:pt x="80" y="911"/>
                </a:lnTo>
                <a:lnTo>
                  <a:pt x="79" y="904"/>
                </a:lnTo>
                <a:lnTo>
                  <a:pt x="78" y="898"/>
                </a:lnTo>
                <a:lnTo>
                  <a:pt x="76" y="892"/>
                </a:lnTo>
                <a:lnTo>
                  <a:pt x="74" y="886"/>
                </a:lnTo>
                <a:lnTo>
                  <a:pt x="72" y="880"/>
                </a:lnTo>
                <a:lnTo>
                  <a:pt x="70" y="874"/>
                </a:lnTo>
                <a:lnTo>
                  <a:pt x="68" y="868"/>
                </a:lnTo>
                <a:lnTo>
                  <a:pt x="65" y="863"/>
                </a:lnTo>
                <a:lnTo>
                  <a:pt x="63" y="857"/>
                </a:lnTo>
                <a:lnTo>
                  <a:pt x="61" y="851"/>
                </a:lnTo>
                <a:lnTo>
                  <a:pt x="58" y="845"/>
                </a:lnTo>
                <a:lnTo>
                  <a:pt x="55" y="840"/>
                </a:lnTo>
                <a:lnTo>
                  <a:pt x="53" y="834"/>
                </a:lnTo>
                <a:lnTo>
                  <a:pt x="50" y="828"/>
                </a:lnTo>
                <a:lnTo>
                  <a:pt x="47" y="822"/>
                </a:lnTo>
                <a:lnTo>
                  <a:pt x="45" y="816"/>
                </a:lnTo>
                <a:lnTo>
                  <a:pt x="42" y="810"/>
                </a:lnTo>
                <a:lnTo>
                  <a:pt x="39" y="804"/>
                </a:lnTo>
                <a:lnTo>
                  <a:pt x="37" y="797"/>
                </a:lnTo>
                <a:lnTo>
                  <a:pt x="21" y="750"/>
                </a:lnTo>
                <a:lnTo>
                  <a:pt x="14" y="726"/>
                </a:lnTo>
                <a:lnTo>
                  <a:pt x="10" y="702"/>
                </a:lnTo>
                <a:lnTo>
                  <a:pt x="6" y="677"/>
                </a:lnTo>
                <a:lnTo>
                  <a:pt x="3" y="653"/>
                </a:lnTo>
                <a:lnTo>
                  <a:pt x="1" y="629"/>
                </a:lnTo>
                <a:lnTo>
                  <a:pt x="0" y="604"/>
                </a:lnTo>
                <a:lnTo>
                  <a:pt x="0" y="579"/>
                </a:lnTo>
                <a:lnTo>
                  <a:pt x="0" y="554"/>
                </a:lnTo>
                <a:lnTo>
                  <a:pt x="1" y="529"/>
                </a:lnTo>
                <a:lnTo>
                  <a:pt x="3" y="504"/>
                </a:lnTo>
                <a:lnTo>
                  <a:pt x="5" y="479"/>
                </a:lnTo>
                <a:lnTo>
                  <a:pt x="8" y="454"/>
                </a:lnTo>
                <a:lnTo>
                  <a:pt x="11" y="429"/>
                </a:lnTo>
                <a:lnTo>
                  <a:pt x="13" y="403"/>
                </a:lnTo>
                <a:lnTo>
                  <a:pt x="17" y="378"/>
                </a:lnTo>
                <a:lnTo>
                  <a:pt x="21" y="353"/>
                </a:lnTo>
                <a:lnTo>
                  <a:pt x="24" y="327"/>
                </a:lnTo>
                <a:lnTo>
                  <a:pt x="28" y="302"/>
                </a:lnTo>
                <a:lnTo>
                  <a:pt x="30" y="277"/>
                </a:lnTo>
                <a:lnTo>
                  <a:pt x="33" y="251"/>
                </a:lnTo>
                <a:lnTo>
                  <a:pt x="37" y="226"/>
                </a:lnTo>
                <a:lnTo>
                  <a:pt x="38" y="200"/>
                </a:lnTo>
                <a:lnTo>
                  <a:pt x="41" y="175"/>
                </a:lnTo>
                <a:lnTo>
                  <a:pt x="42" y="150"/>
                </a:lnTo>
                <a:lnTo>
                  <a:pt x="44" y="125"/>
                </a:lnTo>
                <a:lnTo>
                  <a:pt x="44" y="99"/>
                </a:lnTo>
                <a:lnTo>
                  <a:pt x="43" y="75"/>
                </a:lnTo>
                <a:lnTo>
                  <a:pt x="42" y="49"/>
                </a:lnTo>
                <a:lnTo>
                  <a:pt x="40" y="25"/>
                </a:lnTo>
                <a:lnTo>
                  <a:pt x="37" y="0"/>
                </a:lnTo>
              </a:path>
            </a:pathLst>
          </a:custGeom>
          <a:noFill/>
          <a:ln w="127000" cap="rnd">
            <a:solidFill>
              <a:srgbClr val="00FF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6639" name="Freeform 17">
            <a:extLst>
              <a:ext uri="{C183D7F6-B498-43B3-948B-1728B52AA6E4}">
                <adec:decorative xmlns:adec="http://schemas.microsoft.com/office/drawing/2017/decorative" val="1"/>
              </a:ext>
            </a:extLst>
          </p:cNvPr>
          <p:cNvSpPr>
            <a:spLocks/>
          </p:cNvSpPr>
          <p:nvPr/>
        </p:nvSpPr>
        <p:spPr bwMode="auto">
          <a:xfrm>
            <a:off x="6419850" y="4244975"/>
            <a:ext cx="174625" cy="1760538"/>
          </a:xfrm>
          <a:custGeom>
            <a:avLst/>
            <a:gdLst>
              <a:gd name="T0" fmla="*/ 2147483647 w 110"/>
              <a:gd name="T1" fmla="*/ 2147483647 h 1109"/>
              <a:gd name="T2" fmla="*/ 2147483647 w 110"/>
              <a:gd name="T3" fmla="*/ 2147483647 h 1109"/>
              <a:gd name="T4" fmla="*/ 2147483647 w 110"/>
              <a:gd name="T5" fmla="*/ 2147483647 h 1109"/>
              <a:gd name="T6" fmla="*/ 2147483647 w 110"/>
              <a:gd name="T7" fmla="*/ 2147483647 h 1109"/>
              <a:gd name="T8" fmla="*/ 2147483647 w 110"/>
              <a:gd name="T9" fmla="*/ 2147483647 h 1109"/>
              <a:gd name="T10" fmla="*/ 2147483647 w 110"/>
              <a:gd name="T11" fmla="*/ 2147483647 h 1109"/>
              <a:gd name="T12" fmla="*/ 2147483647 w 110"/>
              <a:gd name="T13" fmla="*/ 2147483647 h 1109"/>
              <a:gd name="T14" fmla="*/ 2147483647 w 110"/>
              <a:gd name="T15" fmla="*/ 2147483647 h 1109"/>
              <a:gd name="T16" fmla="*/ 2147483647 w 110"/>
              <a:gd name="T17" fmla="*/ 2147483647 h 1109"/>
              <a:gd name="T18" fmla="*/ 2147483647 w 110"/>
              <a:gd name="T19" fmla="*/ 2147483647 h 1109"/>
              <a:gd name="T20" fmla="*/ 2147483647 w 110"/>
              <a:gd name="T21" fmla="*/ 2147483647 h 1109"/>
              <a:gd name="T22" fmla="*/ 2147483647 w 110"/>
              <a:gd name="T23" fmla="*/ 2147483647 h 1109"/>
              <a:gd name="T24" fmla="*/ 2147483647 w 110"/>
              <a:gd name="T25" fmla="*/ 2147483647 h 1109"/>
              <a:gd name="T26" fmla="*/ 2147483647 w 110"/>
              <a:gd name="T27" fmla="*/ 2147483647 h 1109"/>
              <a:gd name="T28" fmla="*/ 2147483647 w 110"/>
              <a:gd name="T29" fmla="*/ 2147483647 h 1109"/>
              <a:gd name="T30" fmla="*/ 2147483647 w 110"/>
              <a:gd name="T31" fmla="*/ 2147483647 h 1109"/>
              <a:gd name="T32" fmla="*/ 2147483647 w 110"/>
              <a:gd name="T33" fmla="*/ 2147483647 h 1109"/>
              <a:gd name="T34" fmla="*/ 2147483647 w 110"/>
              <a:gd name="T35" fmla="*/ 2147483647 h 1109"/>
              <a:gd name="T36" fmla="*/ 2147483647 w 110"/>
              <a:gd name="T37" fmla="*/ 2147483647 h 1109"/>
              <a:gd name="T38" fmla="*/ 2147483647 w 110"/>
              <a:gd name="T39" fmla="*/ 2147483647 h 1109"/>
              <a:gd name="T40" fmla="*/ 2147483647 w 110"/>
              <a:gd name="T41" fmla="*/ 2147483647 h 1109"/>
              <a:gd name="T42" fmla="*/ 2147483647 w 110"/>
              <a:gd name="T43" fmla="*/ 2147483647 h 1109"/>
              <a:gd name="T44" fmla="*/ 2147483647 w 110"/>
              <a:gd name="T45" fmla="*/ 2147483647 h 1109"/>
              <a:gd name="T46" fmla="*/ 2147483647 w 110"/>
              <a:gd name="T47" fmla="*/ 2147483647 h 1109"/>
              <a:gd name="T48" fmla="*/ 2147483647 w 110"/>
              <a:gd name="T49" fmla="*/ 2147483647 h 1109"/>
              <a:gd name="T50" fmla="*/ 2147483647 w 110"/>
              <a:gd name="T51" fmla="*/ 2147483647 h 1109"/>
              <a:gd name="T52" fmla="*/ 2147483647 w 110"/>
              <a:gd name="T53" fmla="*/ 2147483647 h 1109"/>
              <a:gd name="T54" fmla="*/ 2147483647 w 110"/>
              <a:gd name="T55" fmla="*/ 2147483647 h 1109"/>
              <a:gd name="T56" fmla="*/ 2147483647 w 110"/>
              <a:gd name="T57" fmla="*/ 2147483647 h 1109"/>
              <a:gd name="T58" fmla="*/ 2147483647 w 110"/>
              <a:gd name="T59" fmla="*/ 2147483647 h 1109"/>
              <a:gd name="T60" fmla="*/ 2147483647 w 110"/>
              <a:gd name="T61" fmla="*/ 2147483647 h 1109"/>
              <a:gd name="T62" fmla="*/ 2147483647 w 110"/>
              <a:gd name="T63" fmla="*/ 2147483647 h 1109"/>
              <a:gd name="T64" fmla="*/ 2147483647 w 110"/>
              <a:gd name="T65" fmla="*/ 2147483647 h 1109"/>
              <a:gd name="T66" fmla="*/ 2147483647 w 110"/>
              <a:gd name="T67" fmla="*/ 2147483647 h 1109"/>
              <a:gd name="T68" fmla="*/ 2147483647 w 110"/>
              <a:gd name="T69" fmla="*/ 2147483647 h 1109"/>
              <a:gd name="T70" fmla="*/ 2147483647 w 110"/>
              <a:gd name="T71" fmla="*/ 2147483647 h 1109"/>
              <a:gd name="T72" fmla="*/ 2147483647 w 110"/>
              <a:gd name="T73" fmla="*/ 2147483647 h 1109"/>
              <a:gd name="T74" fmla="*/ 2147483647 w 110"/>
              <a:gd name="T75" fmla="*/ 2147483647 h 1109"/>
              <a:gd name="T76" fmla="*/ 2147483647 w 110"/>
              <a:gd name="T77" fmla="*/ 2147483647 h 1109"/>
              <a:gd name="T78" fmla="*/ 2147483647 w 110"/>
              <a:gd name="T79" fmla="*/ 2147483647 h 1109"/>
              <a:gd name="T80" fmla="*/ 2147483647 w 110"/>
              <a:gd name="T81" fmla="*/ 2147483647 h 1109"/>
              <a:gd name="T82" fmla="*/ 2147483647 w 110"/>
              <a:gd name="T83" fmla="*/ 2147483647 h 1109"/>
              <a:gd name="T84" fmla="*/ 2147483647 w 110"/>
              <a:gd name="T85" fmla="*/ 2147483647 h 1109"/>
              <a:gd name="T86" fmla="*/ 2147483647 w 110"/>
              <a:gd name="T87" fmla="*/ 2147483647 h 1109"/>
              <a:gd name="T88" fmla="*/ 2147483647 w 110"/>
              <a:gd name="T89" fmla="*/ 2147483647 h 1109"/>
              <a:gd name="T90" fmla="*/ 2147483647 w 110"/>
              <a:gd name="T91" fmla="*/ 2147483647 h 1109"/>
              <a:gd name="T92" fmla="*/ 2147483647 w 110"/>
              <a:gd name="T93" fmla="*/ 2147483647 h 110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10"/>
              <a:gd name="T142" fmla="*/ 0 h 1109"/>
              <a:gd name="T143" fmla="*/ 110 w 110"/>
              <a:gd name="T144" fmla="*/ 1109 h 110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10" h="1109">
                <a:moveTo>
                  <a:pt x="0" y="0"/>
                </a:moveTo>
                <a:lnTo>
                  <a:pt x="18" y="44"/>
                </a:lnTo>
                <a:lnTo>
                  <a:pt x="25" y="69"/>
                </a:lnTo>
                <a:lnTo>
                  <a:pt x="30" y="94"/>
                </a:lnTo>
                <a:lnTo>
                  <a:pt x="34" y="121"/>
                </a:lnTo>
                <a:lnTo>
                  <a:pt x="36" y="149"/>
                </a:lnTo>
                <a:lnTo>
                  <a:pt x="38" y="178"/>
                </a:lnTo>
                <a:lnTo>
                  <a:pt x="40" y="207"/>
                </a:lnTo>
                <a:lnTo>
                  <a:pt x="40" y="238"/>
                </a:lnTo>
                <a:lnTo>
                  <a:pt x="39" y="268"/>
                </a:lnTo>
                <a:lnTo>
                  <a:pt x="37" y="300"/>
                </a:lnTo>
                <a:lnTo>
                  <a:pt x="35" y="332"/>
                </a:lnTo>
                <a:lnTo>
                  <a:pt x="33" y="365"/>
                </a:lnTo>
                <a:lnTo>
                  <a:pt x="31" y="398"/>
                </a:lnTo>
                <a:lnTo>
                  <a:pt x="27" y="431"/>
                </a:lnTo>
                <a:lnTo>
                  <a:pt x="25" y="464"/>
                </a:lnTo>
                <a:lnTo>
                  <a:pt x="22" y="497"/>
                </a:lnTo>
                <a:lnTo>
                  <a:pt x="19" y="530"/>
                </a:lnTo>
                <a:lnTo>
                  <a:pt x="17" y="564"/>
                </a:lnTo>
                <a:lnTo>
                  <a:pt x="15" y="597"/>
                </a:lnTo>
                <a:lnTo>
                  <a:pt x="13" y="630"/>
                </a:lnTo>
                <a:lnTo>
                  <a:pt x="12" y="662"/>
                </a:lnTo>
                <a:lnTo>
                  <a:pt x="12" y="694"/>
                </a:lnTo>
                <a:lnTo>
                  <a:pt x="13" y="725"/>
                </a:lnTo>
                <a:lnTo>
                  <a:pt x="14" y="755"/>
                </a:lnTo>
                <a:lnTo>
                  <a:pt x="17" y="785"/>
                </a:lnTo>
                <a:lnTo>
                  <a:pt x="20" y="814"/>
                </a:lnTo>
                <a:lnTo>
                  <a:pt x="25" y="842"/>
                </a:lnTo>
                <a:lnTo>
                  <a:pt x="31" y="870"/>
                </a:lnTo>
                <a:lnTo>
                  <a:pt x="38" y="896"/>
                </a:lnTo>
                <a:lnTo>
                  <a:pt x="48" y="920"/>
                </a:lnTo>
                <a:lnTo>
                  <a:pt x="58" y="944"/>
                </a:lnTo>
                <a:lnTo>
                  <a:pt x="60" y="947"/>
                </a:lnTo>
                <a:lnTo>
                  <a:pt x="61" y="948"/>
                </a:lnTo>
                <a:lnTo>
                  <a:pt x="63" y="949"/>
                </a:lnTo>
                <a:lnTo>
                  <a:pt x="64" y="950"/>
                </a:lnTo>
                <a:lnTo>
                  <a:pt x="66" y="950"/>
                </a:lnTo>
                <a:lnTo>
                  <a:pt x="66" y="951"/>
                </a:lnTo>
                <a:lnTo>
                  <a:pt x="68" y="951"/>
                </a:lnTo>
                <a:lnTo>
                  <a:pt x="70" y="952"/>
                </a:lnTo>
                <a:lnTo>
                  <a:pt x="72" y="952"/>
                </a:lnTo>
                <a:lnTo>
                  <a:pt x="74" y="952"/>
                </a:lnTo>
                <a:lnTo>
                  <a:pt x="75" y="952"/>
                </a:lnTo>
                <a:lnTo>
                  <a:pt x="77" y="952"/>
                </a:lnTo>
                <a:lnTo>
                  <a:pt x="79" y="952"/>
                </a:lnTo>
                <a:lnTo>
                  <a:pt x="81" y="952"/>
                </a:lnTo>
                <a:lnTo>
                  <a:pt x="83" y="952"/>
                </a:lnTo>
                <a:lnTo>
                  <a:pt x="85" y="952"/>
                </a:lnTo>
                <a:lnTo>
                  <a:pt x="87" y="953"/>
                </a:lnTo>
                <a:lnTo>
                  <a:pt x="89" y="953"/>
                </a:lnTo>
                <a:lnTo>
                  <a:pt x="90" y="953"/>
                </a:lnTo>
                <a:lnTo>
                  <a:pt x="92" y="953"/>
                </a:lnTo>
                <a:lnTo>
                  <a:pt x="94" y="953"/>
                </a:lnTo>
                <a:lnTo>
                  <a:pt x="96" y="954"/>
                </a:lnTo>
                <a:lnTo>
                  <a:pt x="97" y="954"/>
                </a:lnTo>
                <a:lnTo>
                  <a:pt x="98" y="955"/>
                </a:lnTo>
                <a:lnTo>
                  <a:pt x="100" y="956"/>
                </a:lnTo>
                <a:lnTo>
                  <a:pt x="101" y="956"/>
                </a:lnTo>
                <a:lnTo>
                  <a:pt x="102" y="957"/>
                </a:lnTo>
                <a:lnTo>
                  <a:pt x="103" y="958"/>
                </a:lnTo>
                <a:lnTo>
                  <a:pt x="104" y="960"/>
                </a:lnTo>
                <a:lnTo>
                  <a:pt x="105" y="961"/>
                </a:lnTo>
                <a:lnTo>
                  <a:pt x="105" y="963"/>
                </a:lnTo>
                <a:lnTo>
                  <a:pt x="107" y="971"/>
                </a:lnTo>
                <a:lnTo>
                  <a:pt x="108" y="976"/>
                </a:lnTo>
                <a:lnTo>
                  <a:pt x="108" y="980"/>
                </a:lnTo>
                <a:lnTo>
                  <a:pt x="109" y="984"/>
                </a:lnTo>
                <a:lnTo>
                  <a:pt x="109" y="989"/>
                </a:lnTo>
                <a:lnTo>
                  <a:pt x="109" y="993"/>
                </a:lnTo>
                <a:lnTo>
                  <a:pt x="108" y="998"/>
                </a:lnTo>
                <a:lnTo>
                  <a:pt x="108" y="1002"/>
                </a:lnTo>
                <a:lnTo>
                  <a:pt x="107" y="1007"/>
                </a:lnTo>
                <a:lnTo>
                  <a:pt x="107" y="1012"/>
                </a:lnTo>
                <a:lnTo>
                  <a:pt x="106" y="1016"/>
                </a:lnTo>
                <a:lnTo>
                  <a:pt x="105" y="1020"/>
                </a:lnTo>
                <a:lnTo>
                  <a:pt x="105" y="1025"/>
                </a:lnTo>
                <a:lnTo>
                  <a:pt x="104" y="1030"/>
                </a:lnTo>
                <a:lnTo>
                  <a:pt x="103" y="1034"/>
                </a:lnTo>
                <a:lnTo>
                  <a:pt x="102" y="1039"/>
                </a:lnTo>
                <a:lnTo>
                  <a:pt x="101" y="1044"/>
                </a:lnTo>
                <a:lnTo>
                  <a:pt x="100" y="1048"/>
                </a:lnTo>
                <a:lnTo>
                  <a:pt x="99" y="1053"/>
                </a:lnTo>
                <a:lnTo>
                  <a:pt x="98" y="1057"/>
                </a:lnTo>
                <a:lnTo>
                  <a:pt x="97" y="1062"/>
                </a:lnTo>
                <a:lnTo>
                  <a:pt x="97" y="1066"/>
                </a:lnTo>
                <a:lnTo>
                  <a:pt x="96" y="1071"/>
                </a:lnTo>
                <a:lnTo>
                  <a:pt x="95" y="1076"/>
                </a:lnTo>
                <a:lnTo>
                  <a:pt x="95" y="1080"/>
                </a:lnTo>
                <a:lnTo>
                  <a:pt x="94" y="1085"/>
                </a:lnTo>
                <a:lnTo>
                  <a:pt x="94" y="1090"/>
                </a:lnTo>
                <a:lnTo>
                  <a:pt x="93" y="1094"/>
                </a:lnTo>
                <a:lnTo>
                  <a:pt x="93" y="1099"/>
                </a:lnTo>
                <a:lnTo>
                  <a:pt x="93" y="1103"/>
                </a:lnTo>
                <a:lnTo>
                  <a:pt x="94" y="1108"/>
                </a:lnTo>
              </a:path>
            </a:pathLst>
          </a:custGeom>
          <a:noFill/>
          <a:ln w="25400" cap="rnd">
            <a:solidFill>
              <a:srgbClr val="FF80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grpSp>
        <p:nvGrpSpPr>
          <p:cNvPr id="26640" name="Group 18">
            <a:extLst>
              <a:ext uri="{C183D7F6-B498-43B3-948B-1728B52AA6E4}">
                <adec:decorative xmlns:adec="http://schemas.microsoft.com/office/drawing/2017/decorative" val="1"/>
              </a:ext>
            </a:extLst>
          </p:cNvPr>
          <p:cNvGrpSpPr>
            <a:grpSpLocks/>
          </p:cNvGrpSpPr>
          <p:nvPr/>
        </p:nvGrpSpPr>
        <p:grpSpPr bwMode="auto">
          <a:xfrm>
            <a:off x="2133600" y="533400"/>
            <a:ext cx="2166938" cy="6324600"/>
            <a:chOff x="1335" y="182"/>
            <a:chExt cx="1365" cy="4138"/>
          </a:xfrm>
        </p:grpSpPr>
        <p:sp>
          <p:nvSpPr>
            <p:cNvPr id="26657" name="Freeform 19"/>
            <p:cNvSpPr>
              <a:spLocks/>
            </p:cNvSpPr>
            <p:nvPr/>
          </p:nvSpPr>
          <p:spPr bwMode="auto">
            <a:xfrm>
              <a:off x="1918" y="2703"/>
              <a:ext cx="43" cy="1437"/>
            </a:xfrm>
            <a:custGeom>
              <a:avLst/>
              <a:gdLst>
                <a:gd name="T0" fmla="*/ 0 w 43"/>
                <a:gd name="T1" fmla="*/ 0 h 1437"/>
                <a:gd name="T2" fmla="*/ 21 w 43"/>
                <a:gd name="T3" fmla="*/ 1436 h 1437"/>
                <a:gd name="T4" fmla="*/ 42 w 43"/>
                <a:gd name="T5" fmla="*/ 0 h 1437"/>
                <a:gd name="T6" fmla="*/ 0 w 43"/>
                <a:gd name="T7" fmla="*/ 0 h 1437"/>
                <a:gd name="T8" fmla="*/ 0 60000 65536"/>
                <a:gd name="T9" fmla="*/ 0 60000 65536"/>
                <a:gd name="T10" fmla="*/ 0 60000 65536"/>
                <a:gd name="T11" fmla="*/ 0 60000 65536"/>
                <a:gd name="T12" fmla="*/ 0 w 43"/>
                <a:gd name="T13" fmla="*/ 0 h 1437"/>
                <a:gd name="T14" fmla="*/ 43 w 43"/>
                <a:gd name="T15" fmla="*/ 1437 h 1437"/>
              </a:gdLst>
              <a:ahLst/>
              <a:cxnLst>
                <a:cxn ang="T8">
                  <a:pos x="T0" y="T1"/>
                </a:cxn>
                <a:cxn ang="T9">
                  <a:pos x="T2" y="T3"/>
                </a:cxn>
                <a:cxn ang="T10">
                  <a:pos x="T4" y="T5"/>
                </a:cxn>
                <a:cxn ang="T11">
                  <a:pos x="T6" y="T7"/>
                </a:cxn>
              </a:cxnLst>
              <a:rect l="T12" t="T13" r="T14" b="T15"/>
              <a:pathLst>
                <a:path w="43" h="1437">
                  <a:moveTo>
                    <a:pt x="0" y="0"/>
                  </a:moveTo>
                  <a:lnTo>
                    <a:pt x="21" y="1436"/>
                  </a:lnTo>
                  <a:lnTo>
                    <a:pt x="42" y="0"/>
                  </a:lnTo>
                  <a:lnTo>
                    <a:pt x="0" y="0"/>
                  </a:lnTo>
                </a:path>
              </a:pathLst>
            </a:custGeom>
            <a:solidFill>
              <a:srgbClr val="FFFF80"/>
            </a:solidFill>
            <a:ln w="76200" cap="rnd">
              <a:solidFill>
                <a:srgbClr val="803B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6658" name="Freeform 20"/>
            <p:cNvSpPr>
              <a:spLocks/>
            </p:cNvSpPr>
            <p:nvPr/>
          </p:nvSpPr>
          <p:spPr bwMode="auto">
            <a:xfrm>
              <a:off x="1587" y="2795"/>
              <a:ext cx="320" cy="610"/>
            </a:xfrm>
            <a:custGeom>
              <a:avLst/>
              <a:gdLst>
                <a:gd name="T0" fmla="*/ 317 w 320"/>
                <a:gd name="T1" fmla="*/ 0 h 610"/>
                <a:gd name="T2" fmla="*/ 319 w 320"/>
                <a:gd name="T3" fmla="*/ 34 h 610"/>
                <a:gd name="T4" fmla="*/ 318 w 320"/>
                <a:gd name="T5" fmla="*/ 49 h 610"/>
                <a:gd name="T6" fmla="*/ 317 w 320"/>
                <a:gd name="T7" fmla="*/ 62 h 610"/>
                <a:gd name="T8" fmla="*/ 314 w 320"/>
                <a:gd name="T9" fmla="*/ 73 h 610"/>
                <a:gd name="T10" fmla="*/ 310 w 320"/>
                <a:gd name="T11" fmla="*/ 84 h 610"/>
                <a:gd name="T12" fmla="*/ 307 w 320"/>
                <a:gd name="T13" fmla="*/ 93 h 610"/>
                <a:gd name="T14" fmla="*/ 301 w 320"/>
                <a:gd name="T15" fmla="*/ 102 h 610"/>
                <a:gd name="T16" fmla="*/ 295 w 320"/>
                <a:gd name="T17" fmla="*/ 109 h 610"/>
                <a:gd name="T18" fmla="*/ 289 w 320"/>
                <a:gd name="T19" fmla="*/ 116 h 610"/>
                <a:gd name="T20" fmla="*/ 281 w 320"/>
                <a:gd name="T21" fmla="*/ 121 h 610"/>
                <a:gd name="T22" fmla="*/ 274 w 320"/>
                <a:gd name="T23" fmla="*/ 127 h 610"/>
                <a:gd name="T24" fmla="*/ 265 w 320"/>
                <a:gd name="T25" fmla="*/ 131 h 610"/>
                <a:gd name="T26" fmla="*/ 257 w 320"/>
                <a:gd name="T27" fmla="*/ 135 h 610"/>
                <a:gd name="T28" fmla="*/ 248 w 320"/>
                <a:gd name="T29" fmla="*/ 139 h 610"/>
                <a:gd name="T30" fmla="*/ 238 w 320"/>
                <a:gd name="T31" fmla="*/ 142 h 610"/>
                <a:gd name="T32" fmla="*/ 229 w 320"/>
                <a:gd name="T33" fmla="*/ 145 h 610"/>
                <a:gd name="T34" fmla="*/ 219 w 320"/>
                <a:gd name="T35" fmla="*/ 148 h 610"/>
                <a:gd name="T36" fmla="*/ 210 w 320"/>
                <a:gd name="T37" fmla="*/ 151 h 610"/>
                <a:gd name="T38" fmla="*/ 200 w 320"/>
                <a:gd name="T39" fmla="*/ 155 h 610"/>
                <a:gd name="T40" fmla="*/ 190 w 320"/>
                <a:gd name="T41" fmla="*/ 158 h 610"/>
                <a:gd name="T42" fmla="*/ 180 w 320"/>
                <a:gd name="T43" fmla="*/ 161 h 610"/>
                <a:gd name="T44" fmla="*/ 171 w 320"/>
                <a:gd name="T45" fmla="*/ 165 h 610"/>
                <a:gd name="T46" fmla="*/ 163 w 320"/>
                <a:gd name="T47" fmla="*/ 170 h 610"/>
                <a:gd name="T48" fmla="*/ 154 w 320"/>
                <a:gd name="T49" fmla="*/ 175 h 610"/>
                <a:gd name="T50" fmla="*/ 145 w 320"/>
                <a:gd name="T51" fmla="*/ 180 h 610"/>
                <a:gd name="T52" fmla="*/ 137 w 320"/>
                <a:gd name="T53" fmla="*/ 187 h 610"/>
                <a:gd name="T54" fmla="*/ 130 w 320"/>
                <a:gd name="T55" fmla="*/ 194 h 610"/>
                <a:gd name="T56" fmla="*/ 123 w 320"/>
                <a:gd name="T57" fmla="*/ 202 h 610"/>
                <a:gd name="T58" fmla="*/ 116 w 320"/>
                <a:gd name="T59" fmla="*/ 211 h 610"/>
                <a:gd name="T60" fmla="*/ 110 w 320"/>
                <a:gd name="T61" fmla="*/ 221 h 610"/>
                <a:gd name="T62" fmla="*/ 106 w 320"/>
                <a:gd name="T63" fmla="*/ 233 h 610"/>
                <a:gd name="T64" fmla="*/ 99 w 320"/>
                <a:gd name="T65" fmla="*/ 251 h 610"/>
                <a:gd name="T66" fmla="*/ 95 w 320"/>
                <a:gd name="T67" fmla="*/ 261 h 610"/>
                <a:gd name="T68" fmla="*/ 92 w 320"/>
                <a:gd name="T69" fmla="*/ 271 h 610"/>
                <a:gd name="T70" fmla="*/ 87 w 320"/>
                <a:gd name="T71" fmla="*/ 281 h 610"/>
                <a:gd name="T72" fmla="*/ 83 w 320"/>
                <a:gd name="T73" fmla="*/ 292 h 610"/>
                <a:gd name="T74" fmla="*/ 79 w 320"/>
                <a:gd name="T75" fmla="*/ 303 h 610"/>
                <a:gd name="T76" fmla="*/ 75 w 320"/>
                <a:gd name="T77" fmla="*/ 315 h 610"/>
                <a:gd name="T78" fmla="*/ 70 w 320"/>
                <a:gd name="T79" fmla="*/ 327 h 610"/>
                <a:gd name="T80" fmla="*/ 66 w 320"/>
                <a:gd name="T81" fmla="*/ 339 h 610"/>
                <a:gd name="T82" fmla="*/ 61 w 320"/>
                <a:gd name="T83" fmla="*/ 351 h 610"/>
                <a:gd name="T84" fmla="*/ 57 w 320"/>
                <a:gd name="T85" fmla="*/ 363 h 610"/>
                <a:gd name="T86" fmla="*/ 52 w 320"/>
                <a:gd name="T87" fmla="*/ 376 h 610"/>
                <a:gd name="T88" fmla="*/ 48 w 320"/>
                <a:gd name="T89" fmla="*/ 389 h 610"/>
                <a:gd name="T90" fmla="*/ 44 w 320"/>
                <a:gd name="T91" fmla="*/ 402 h 610"/>
                <a:gd name="T92" fmla="*/ 39 w 320"/>
                <a:gd name="T93" fmla="*/ 415 h 610"/>
                <a:gd name="T94" fmla="*/ 35 w 320"/>
                <a:gd name="T95" fmla="*/ 428 h 610"/>
                <a:gd name="T96" fmla="*/ 31 w 320"/>
                <a:gd name="T97" fmla="*/ 441 h 610"/>
                <a:gd name="T98" fmla="*/ 28 w 320"/>
                <a:gd name="T99" fmla="*/ 454 h 610"/>
                <a:gd name="T100" fmla="*/ 23 w 320"/>
                <a:gd name="T101" fmla="*/ 467 h 610"/>
                <a:gd name="T102" fmla="*/ 20 w 320"/>
                <a:gd name="T103" fmla="*/ 480 h 610"/>
                <a:gd name="T104" fmla="*/ 17 w 320"/>
                <a:gd name="T105" fmla="*/ 493 h 610"/>
                <a:gd name="T106" fmla="*/ 13 w 320"/>
                <a:gd name="T107" fmla="*/ 505 h 610"/>
                <a:gd name="T108" fmla="*/ 11 w 320"/>
                <a:gd name="T109" fmla="*/ 518 h 610"/>
                <a:gd name="T110" fmla="*/ 8 w 320"/>
                <a:gd name="T111" fmla="*/ 530 h 610"/>
                <a:gd name="T112" fmla="*/ 6 w 320"/>
                <a:gd name="T113" fmla="*/ 542 h 610"/>
                <a:gd name="T114" fmla="*/ 4 w 320"/>
                <a:gd name="T115" fmla="*/ 554 h 610"/>
                <a:gd name="T116" fmla="*/ 3 w 320"/>
                <a:gd name="T117" fmla="*/ 566 h 610"/>
                <a:gd name="T118" fmla="*/ 1 w 320"/>
                <a:gd name="T119" fmla="*/ 577 h 610"/>
                <a:gd name="T120" fmla="*/ 1 w 320"/>
                <a:gd name="T121" fmla="*/ 588 h 610"/>
                <a:gd name="T122" fmla="*/ 0 w 320"/>
                <a:gd name="T123" fmla="*/ 599 h 610"/>
                <a:gd name="T124" fmla="*/ 0 w 320"/>
                <a:gd name="T125" fmla="*/ 609 h 61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20"/>
                <a:gd name="T190" fmla="*/ 0 h 610"/>
                <a:gd name="T191" fmla="*/ 320 w 320"/>
                <a:gd name="T192" fmla="*/ 610 h 61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20" h="610">
                  <a:moveTo>
                    <a:pt x="317" y="0"/>
                  </a:moveTo>
                  <a:lnTo>
                    <a:pt x="319" y="34"/>
                  </a:lnTo>
                  <a:lnTo>
                    <a:pt x="318" y="49"/>
                  </a:lnTo>
                  <a:lnTo>
                    <a:pt x="317" y="62"/>
                  </a:lnTo>
                  <a:lnTo>
                    <a:pt x="314" y="73"/>
                  </a:lnTo>
                  <a:lnTo>
                    <a:pt x="310" y="84"/>
                  </a:lnTo>
                  <a:lnTo>
                    <a:pt x="307" y="93"/>
                  </a:lnTo>
                  <a:lnTo>
                    <a:pt x="301" y="102"/>
                  </a:lnTo>
                  <a:lnTo>
                    <a:pt x="295" y="109"/>
                  </a:lnTo>
                  <a:lnTo>
                    <a:pt x="289" y="116"/>
                  </a:lnTo>
                  <a:lnTo>
                    <a:pt x="281" y="121"/>
                  </a:lnTo>
                  <a:lnTo>
                    <a:pt x="274" y="127"/>
                  </a:lnTo>
                  <a:lnTo>
                    <a:pt x="265" y="131"/>
                  </a:lnTo>
                  <a:lnTo>
                    <a:pt x="257" y="135"/>
                  </a:lnTo>
                  <a:lnTo>
                    <a:pt x="248" y="139"/>
                  </a:lnTo>
                  <a:lnTo>
                    <a:pt x="238" y="142"/>
                  </a:lnTo>
                  <a:lnTo>
                    <a:pt x="229" y="145"/>
                  </a:lnTo>
                  <a:lnTo>
                    <a:pt x="219" y="148"/>
                  </a:lnTo>
                  <a:lnTo>
                    <a:pt x="210" y="151"/>
                  </a:lnTo>
                  <a:lnTo>
                    <a:pt x="200" y="155"/>
                  </a:lnTo>
                  <a:lnTo>
                    <a:pt x="190" y="158"/>
                  </a:lnTo>
                  <a:lnTo>
                    <a:pt x="180" y="161"/>
                  </a:lnTo>
                  <a:lnTo>
                    <a:pt x="171" y="165"/>
                  </a:lnTo>
                  <a:lnTo>
                    <a:pt x="163" y="170"/>
                  </a:lnTo>
                  <a:lnTo>
                    <a:pt x="154" y="175"/>
                  </a:lnTo>
                  <a:lnTo>
                    <a:pt x="145" y="180"/>
                  </a:lnTo>
                  <a:lnTo>
                    <a:pt x="137" y="187"/>
                  </a:lnTo>
                  <a:lnTo>
                    <a:pt x="130" y="194"/>
                  </a:lnTo>
                  <a:lnTo>
                    <a:pt x="123" y="202"/>
                  </a:lnTo>
                  <a:lnTo>
                    <a:pt x="116" y="211"/>
                  </a:lnTo>
                  <a:lnTo>
                    <a:pt x="110" y="221"/>
                  </a:lnTo>
                  <a:lnTo>
                    <a:pt x="106" y="233"/>
                  </a:lnTo>
                  <a:lnTo>
                    <a:pt x="99" y="251"/>
                  </a:lnTo>
                  <a:lnTo>
                    <a:pt x="95" y="261"/>
                  </a:lnTo>
                  <a:lnTo>
                    <a:pt x="92" y="271"/>
                  </a:lnTo>
                  <a:lnTo>
                    <a:pt x="87" y="281"/>
                  </a:lnTo>
                  <a:lnTo>
                    <a:pt x="83" y="292"/>
                  </a:lnTo>
                  <a:lnTo>
                    <a:pt x="79" y="303"/>
                  </a:lnTo>
                  <a:lnTo>
                    <a:pt x="75" y="315"/>
                  </a:lnTo>
                  <a:lnTo>
                    <a:pt x="70" y="327"/>
                  </a:lnTo>
                  <a:lnTo>
                    <a:pt x="66" y="339"/>
                  </a:lnTo>
                  <a:lnTo>
                    <a:pt x="61" y="351"/>
                  </a:lnTo>
                  <a:lnTo>
                    <a:pt x="57" y="363"/>
                  </a:lnTo>
                  <a:lnTo>
                    <a:pt x="52" y="376"/>
                  </a:lnTo>
                  <a:lnTo>
                    <a:pt x="48" y="389"/>
                  </a:lnTo>
                  <a:lnTo>
                    <a:pt x="44" y="402"/>
                  </a:lnTo>
                  <a:lnTo>
                    <a:pt x="39" y="415"/>
                  </a:lnTo>
                  <a:lnTo>
                    <a:pt x="35" y="428"/>
                  </a:lnTo>
                  <a:lnTo>
                    <a:pt x="31" y="441"/>
                  </a:lnTo>
                  <a:lnTo>
                    <a:pt x="28" y="454"/>
                  </a:lnTo>
                  <a:lnTo>
                    <a:pt x="23" y="467"/>
                  </a:lnTo>
                  <a:lnTo>
                    <a:pt x="20" y="480"/>
                  </a:lnTo>
                  <a:lnTo>
                    <a:pt x="17" y="493"/>
                  </a:lnTo>
                  <a:lnTo>
                    <a:pt x="13" y="505"/>
                  </a:lnTo>
                  <a:lnTo>
                    <a:pt x="11" y="518"/>
                  </a:lnTo>
                  <a:lnTo>
                    <a:pt x="8" y="530"/>
                  </a:lnTo>
                  <a:lnTo>
                    <a:pt x="6" y="542"/>
                  </a:lnTo>
                  <a:lnTo>
                    <a:pt x="4" y="554"/>
                  </a:lnTo>
                  <a:lnTo>
                    <a:pt x="3" y="566"/>
                  </a:lnTo>
                  <a:lnTo>
                    <a:pt x="1" y="577"/>
                  </a:lnTo>
                  <a:lnTo>
                    <a:pt x="1" y="588"/>
                  </a:lnTo>
                  <a:lnTo>
                    <a:pt x="0" y="599"/>
                  </a:lnTo>
                  <a:lnTo>
                    <a:pt x="0" y="609"/>
                  </a:lnTo>
                </a:path>
              </a:pathLst>
            </a:custGeom>
            <a:noFill/>
            <a:ln w="25400" cap="rnd">
              <a:solidFill>
                <a:srgbClr val="803B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6659" name="Freeform 21"/>
            <p:cNvSpPr>
              <a:spLocks/>
            </p:cNvSpPr>
            <p:nvPr/>
          </p:nvSpPr>
          <p:spPr bwMode="auto">
            <a:xfrm>
              <a:off x="1974" y="3082"/>
              <a:ext cx="225" cy="1238"/>
            </a:xfrm>
            <a:custGeom>
              <a:avLst/>
              <a:gdLst>
                <a:gd name="T0" fmla="*/ 0 w 225"/>
                <a:gd name="T1" fmla="*/ 0 h 1238"/>
                <a:gd name="T2" fmla="*/ 18 w 225"/>
                <a:gd name="T3" fmla="*/ 8 h 1238"/>
                <a:gd name="T4" fmla="*/ 25 w 225"/>
                <a:gd name="T5" fmla="*/ 15 h 1238"/>
                <a:gd name="T6" fmla="*/ 32 w 225"/>
                <a:gd name="T7" fmla="*/ 25 h 1238"/>
                <a:gd name="T8" fmla="*/ 38 w 225"/>
                <a:gd name="T9" fmla="*/ 36 h 1238"/>
                <a:gd name="T10" fmla="*/ 43 w 225"/>
                <a:gd name="T11" fmla="*/ 49 h 1238"/>
                <a:gd name="T12" fmla="*/ 47 w 225"/>
                <a:gd name="T13" fmla="*/ 63 h 1238"/>
                <a:gd name="T14" fmla="*/ 51 w 225"/>
                <a:gd name="T15" fmla="*/ 79 h 1238"/>
                <a:gd name="T16" fmla="*/ 54 w 225"/>
                <a:gd name="T17" fmla="*/ 96 h 1238"/>
                <a:gd name="T18" fmla="*/ 56 w 225"/>
                <a:gd name="T19" fmla="*/ 115 h 1238"/>
                <a:gd name="T20" fmla="*/ 59 w 225"/>
                <a:gd name="T21" fmla="*/ 134 h 1238"/>
                <a:gd name="T22" fmla="*/ 60 w 225"/>
                <a:gd name="T23" fmla="*/ 155 h 1238"/>
                <a:gd name="T24" fmla="*/ 61 w 225"/>
                <a:gd name="T25" fmla="*/ 176 h 1238"/>
                <a:gd name="T26" fmla="*/ 62 w 225"/>
                <a:gd name="T27" fmla="*/ 198 h 1238"/>
                <a:gd name="T28" fmla="*/ 62 w 225"/>
                <a:gd name="T29" fmla="*/ 221 h 1238"/>
                <a:gd name="T30" fmla="*/ 63 w 225"/>
                <a:gd name="T31" fmla="*/ 244 h 1238"/>
                <a:gd name="T32" fmla="*/ 62 w 225"/>
                <a:gd name="T33" fmla="*/ 268 h 1238"/>
                <a:gd name="T34" fmla="*/ 62 w 225"/>
                <a:gd name="T35" fmla="*/ 291 h 1238"/>
                <a:gd name="T36" fmla="*/ 62 w 225"/>
                <a:gd name="T37" fmla="*/ 315 h 1238"/>
                <a:gd name="T38" fmla="*/ 61 w 225"/>
                <a:gd name="T39" fmla="*/ 339 h 1238"/>
                <a:gd name="T40" fmla="*/ 61 w 225"/>
                <a:gd name="T41" fmla="*/ 362 h 1238"/>
                <a:gd name="T42" fmla="*/ 61 w 225"/>
                <a:gd name="T43" fmla="*/ 385 h 1238"/>
                <a:gd name="T44" fmla="*/ 60 w 225"/>
                <a:gd name="T45" fmla="*/ 408 h 1238"/>
                <a:gd name="T46" fmla="*/ 60 w 225"/>
                <a:gd name="T47" fmla="*/ 430 h 1238"/>
                <a:gd name="T48" fmla="*/ 60 w 225"/>
                <a:gd name="T49" fmla="*/ 452 h 1238"/>
                <a:gd name="T50" fmla="*/ 61 w 225"/>
                <a:gd name="T51" fmla="*/ 473 h 1238"/>
                <a:gd name="T52" fmla="*/ 61 w 225"/>
                <a:gd name="T53" fmla="*/ 492 h 1238"/>
                <a:gd name="T54" fmla="*/ 63 w 225"/>
                <a:gd name="T55" fmla="*/ 511 h 1238"/>
                <a:gd name="T56" fmla="*/ 64 w 225"/>
                <a:gd name="T57" fmla="*/ 529 h 1238"/>
                <a:gd name="T58" fmla="*/ 66 w 225"/>
                <a:gd name="T59" fmla="*/ 545 h 1238"/>
                <a:gd name="T60" fmla="*/ 68 w 225"/>
                <a:gd name="T61" fmla="*/ 560 h 1238"/>
                <a:gd name="T62" fmla="*/ 71 w 225"/>
                <a:gd name="T63" fmla="*/ 574 h 1238"/>
                <a:gd name="T64" fmla="*/ 81 w 225"/>
                <a:gd name="T65" fmla="*/ 614 h 1238"/>
                <a:gd name="T66" fmla="*/ 85 w 225"/>
                <a:gd name="T67" fmla="*/ 635 h 1238"/>
                <a:gd name="T68" fmla="*/ 90 w 225"/>
                <a:gd name="T69" fmla="*/ 655 h 1238"/>
                <a:gd name="T70" fmla="*/ 95 w 225"/>
                <a:gd name="T71" fmla="*/ 676 h 1238"/>
                <a:gd name="T72" fmla="*/ 100 w 225"/>
                <a:gd name="T73" fmla="*/ 696 h 1238"/>
                <a:gd name="T74" fmla="*/ 105 w 225"/>
                <a:gd name="T75" fmla="*/ 717 h 1238"/>
                <a:gd name="T76" fmla="*/ 109 w 225"/>
                <a:gd name="T77" fmla="*/ 738 h 1238"/>
                <a:gd name="T78" fmla="*/ 114 w 225"/>
                <a:gd name="T79" fmla="*/ 759 h 1238"/>
                <a:gd name="T80" fmla="*/ 118 w 225"/>
                <a:gd name="T81" fmla="*/ 779 h 1238"/>
                <a:gd name="T82" fmla="*/ 124 w 225"/>
                <a:gd name="T83" fmla="*/ 800 h 1238"/>
                <a:gd name="T84" fmla="*/ 128 w 225"/>
                <a:gd name="T85" fmla="*/ 821 h 1238"/>
                <a:gd name="T86" fmla="*/ 132 w 225"/>
                <a:gd name="T87" fmla="*/ 842 h 1238"/>
                <a:gd name="T88" fmla="*/ 137 w 225"/>
                <a:gd name="T89" fmla="*/ 862 h 1238"/>
                <a:gd name="T90" fmla="*/ 142 w 225"/>
                <a:gd name="T91" fmla="*/ 884 h 1238"/>
                <a:gd name="T92" fmla="*/ 147 w 225"/>
                <a:gd name="T93" fmla="*/ 904 h 1238"/>
                <a:gd name="T94" fmla="*/ 151 w 225"/>
                <a:gd name="T95" fmla="*/ 925 h 1238"/>
                <a:gd name="T96" fmla="*/ 156 w 225"/>
                <a:gd name="T97" fmla="*/ 946 h 1238"/>
                <a:gd name="T98" fmla="*/ 161 w 225"/>
                <a:gd name="T99" fmla="*/ 967 h 1238"/>
                <a:gd name="T100" fmla="*/ 165 w 225"/>
                <a:gd name="T101" fmla="*/ 988 h 1238"/>
                <a:gd name="T102" fmla="*/ 170 w 225"/>
                <a:gd name="T103" fmla="*/ 1008 h 1238"/>
                <a:gd name="T104" fmla="*/ 174 w 225"/>
                <a:gd name="T105" fmla="*/ 1029 h 1238"/>
                <a:gd name="T106" fmla="*/ 180 w 225"/>
                <a:gd name="T107" fmla="*/ 1050 h 1238"/>
                <a:gd name="T108" fmla="*/ 184 w 225"/>
                <a:gd name="T109" fmla="*/ 1071 h 1238"/>
                <a:gd name="T110" fmla="*/ 189 w 225"/>
                <a:gd name="T111" fmla="*/ 1092 h 1238"/>
                <a:gd name="T112" fmla="*/ 194 w 225"/>
                <a:gd name="T113" fmla="*/ 1112 h 1238"/>
                <a:gd name="T114" fmla="*/ 198 w 225"/>
                <a:gd name="T115" fmla="*/ 1133 h 1238"/>
                <a:gd name="T116" fmla="*/ 204 w 225"/>
                <a:gd name="T117" fmla="*/ 1154 h 1238"/>
                <a:gd name="T118" fmla="*/ 209 w 225"/>
                <a:gd name="T119" fmla="*/ 1175 h 1238"/>
                <a:gd name="T120" fmla="*/ 213 w 225"/>
                <a:gd name="T121" fmla="*/ 1195 h 1238"/>
                <a:gd name="T122" fmla="*/ 219 w 225"/>
                <a:gd name="T123" fmla="*/ 1216 h 1238"/>
                <a:gd name="T124" fmla="*/ 224 w 225"/>
                <a:gd name="T125" fmla="*/ 1237 h 123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25"/>
                <a:gd name="T190" fmla="*/ 0 h 1238"/>
                <a:gd name="T191" fmla="*/ 225 w 225"/>
                <a:gd name="T192" fmla="*/ 1238 h 1238"/>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25" h="1238">
                  <a:moveTo>
                    <a:pt x="0" y="0"/>
                  </a:moveTo>
                  <a:lnTo>
                    <a:pt x="18" y="8"/>
                  </a:lnTo>
                  <a:lnTo>
                    <a:pt x="25" y="15"/>
                  </a:lnTo>
                  <a:lnTo>
                    <a:pt x="32" y="25"/>
                  </a:lnTo>
                  <a:lnTo>
                    <a:pt x="38" y="36"/>
                  </a:lnTo>
                  <a:lnTo>
                    <a:pt x="43" y="49"/>
                  </a:lnTo>
                  <a:lnTo>
                    <a:pt x="47" y="63"/>
                  </a:lnTo>
                  <a:lnTo>
                    <a:pt x="51" y="79"/>
                  </a:lnTo>
                  <a:lnTo>
                    <a:pt x="54" y="96"/>
                  </a:lnTo>
                  <a:lnTo>
                    <a:pt x="56" y="115"/>
                  </a:lnTo>
                  <a:lnTo>
                    <a:pt x="59" y="134"/>
                  </a:lnTo>
                  <a:lnTo>
                    <a:pt x="60" y="155"/>
                  </a:lnTo>
                  <a:lnTo>
                    <a:pt x="61" y="176"/>
                  </a:lnTo>
                  <a:lnTo>
                    <a:pt x="62" y="198"/>
                  </a:lnTo>
                  <a:lnTo>
                    <a:pt x="62" y="221"/>
                  </a:lnTo>
                  <a:lnTo>
                    <a:pt x="63" y="244"/>
                  </a:lnTo>
                  <a:lnTo>
                    <a:pt x="62" y="268"/>
                  </a:lnTo>
                  <a:lnTo>
                    <a:pt x="62" y="291"/>
                  </a:lnTo>
                  <a:lnTo>
                    <a:pt x="62" y="315"/>
                  </a:lnTo>
                  <a:lnTo>
                    <a:pt x="61" y="339"/>
                  </a:lnTo>
                  <a:lnTo>
                    <a:pt x="61" y="362"/>
                  </a:lnTo>
                  <a:lnTo>
                    <a:pt x="61" y="385"/>
                  </a:lnTo>
                  <a:lnTo>
                    <a:pt x="60" y="408"/>
                  </a:lnTo>
                  <a:lnTo>
                    <a:pt x="60" y="430"/>
                  </a:lnTo>
                  <a:lnTo>
                    <a:pt x="60" y="452"/>
                  </a:lnTo>
                  <a:lnTo>
                    <a:pt x="61" y="473"/>
                  </a:lnTo>
                  <a:lnTo>
                    <a:pt x="61" y="492"/>
                  </a:lnTo>
                  <a:lnTo>
                    <a:pt x="63" y="511"/>
                  </a:lnTo>
                  <a:lnTo>
                    <a:pt x="64" y="529"/>
                  </a:lnTo>
                  <a:lnTo>
                    <a:pt x="66" y="545"/>
                  </a:lnTo>
                  <a:lnTo>
                    <a:pt x="68" y="560"/>
                  </a:lnTo>
                  <a:lnTo>
                    <a:pt x="71" y="574"/>
                  </a:lnTo>
                  <a:lnTo>
                    <a:pt x="81" y="614"/>
                  </a:lnTo>
                  <a:lnTo>
                    <a:pt x="85" y="635"/>
                  </a:lnTo>
                  <a:lnTo>
                    <a:pt x="90" y="655"/>
                  </a:lnTo>
                  <a:lnTo>
                    <a:pt x="95" y="676"/>
                  </a:lnTo>
                  <a:lnTo>
                    <a:pt x="100" y="696"/>
                  </a:lnTo>
                  <a:lnTo>
                    <a:pt x="105" y="717"/>
                  </a:lnTo>
                  <a:lnTo>
                    <a:pt x="109" y="738"/>
                  </a:lnTo>
                  <a:lnTo>
                    <a:pt x="114" y="759"/>
                  </a:lnTo>
                  <a:lnTo>
                    <a:pt x="118" y="779"/>
                  </a:lnTo>
                  <a:lnTo>
                    <a:pt x="124" y="800"/>
                  </a:lnTo>
                  <a:lnTo>
                    <a:pt x="128" y="821"/>
                  </a:lnTo>
                  <a:lnTo>
                    <a:pt x="132" y="842"/>
                  </a:lnTo>
                  <a:lnTo>
                    <a:pt x="137" y="862"/>
                  </a:lnTo>
                  <a:lnTo>
                    <a:pt x="142" y="884"/>
                  </a:lnTo>
                  <a:lnTo>
                    <a:pt x="147" y="904"/>
                  </a:lnTo>
                  <a:lnTo>
                    <a:pt x="151" y="925"/>
                  </a:lnTo>
                  <a:lnTo>
                    <a:pt x="156" y="946"/>
                  </a:lnTo>
                  <a:lnTo>
                    <a:pt x="161" y="967"/>
                  </a:lnTo>
                  <a:lnTo>
                    <a:pt x="165" y="988"/>
                  </a:lnTo>
                  <a:lnTo>
                    <a:pt x="170" y="1008"/>
                  </a:lnTo>
                  <a:lnTo>
                    <a:pt x="174" y="1029"/>
                  </a:lnTo>
                  <a:lnTo>
                    <a:pt x="180" y="1050"/>
                  </a:lnTo>
                  <a:lnTo>
                    <a:pt x="184" y="1071"/>
                  </a:lnTo>
                  <a:lnTo>
                    <a:pt x="189" y="1092"/>
                  </a:lnTo>
                  <a:lnTo>
                    <a:pt x="194" y="1112"/>
                  </a:lnTo>
                  <a:lnTo>
                    <a:pt x="198" y="1133"/>
                  </a:lnTo>
                  <a:lnTo>
                    <a:pt x="204" y="1154"/>
                  </a:lnTo>
                  <a:lnTo>
                    <a:pt x="209" y="1175"/>
                  </a:lnTo>
                  <a:lnTo>
                    <a:pt x="213" y="1195"/>
                  </a:lnTo>
                  <a:lnTo>
                    <a:pt x="219" y="1216"/>
                  </a:lnTo>
                  <a:lnTo>
                    <a:pt x="224" y="1237"/>
                  </a:lnTo>
                </a:path>
              </a:pathLst>
            </a:custGeom>
            <a:noFill/>
            <a:ln w="12700" cap="rnd">
              <a:solidFill>
                <a:srgbClr val="803B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6660" name="Freeform 22"/>
            <p:cNvSpPr>
              <a:spLocks/>
            </p:cNvSpPr>
            <p:nvPr/>
          </p:nvSpPr>
          <p:spPr bwMode="auto">
            <a:xfrm>
              <a:off x="1763" y="3172"/>
              <a:ext cx="168" cy="700"/>
            </a:xfrm>
            <a:custGeom>
              <a:avLst/>
              <a:gdLst>
                <a:gd name="T0" fmla="*/ 141 w 168"/>
                <a:gd name="T1" fmla="*/ 0 h 700"/>
                <a:gd name="T2" fmla="*/ 155 w 168"/>
                <a:gd name="T3" fmla="*/ 49 h 700"/>
                <a:gd name="T4" fmla="*/ 161 w 168"/>
                <a:gd name="T5" fmla="*/ 73 h 700"/>
                <a:gd name="T6" fmla="*/ 164 w 168"/>
                <a:gd name="T7" fmla="*/ 97 h 700"/>
                <a:gd name="T8" fmla="*/ 166 w 168"/>
                <a:gd name="T9" fmla="*/ 120 h 700"/>
                <a:gd name="T10" fmla="*/ 167 w 168"/>
                <a:gd name="T11" fmla="*/ 143 h 700"/>
                <a:gd name="T12" fmla="*/ 166 w 168"/>
                <a:gd name="T13" fmla="*/ 165 h 700"/>
                <a:gd name="T14" fmla="*/ 165 w 168"/>
                <a:gd name="T15" fmla="*/ 188 h 700"/>
                <a:gd name="T16" fmla="*/ 163 w 168"/>
                <a:gd name="T17" fmla="*/ 210 h 700"/>
                <a:gd name="T18" fmla="*/ 159 w 168"/>
                <a:gd name="T19" fmla="*/ 231 h 700"/>
                <a:gd name="T20" fmla="*/ 155 w 168"/>
                <a:gd name="T21" fmla="*/ 253 h 700"/>
                <a:gd name="T22" fmla="*/ 149 w 168"/>
                <a:gd name="T23" fmla="*/ 274 h 700"/>
                <a:gd name="T24" fmla="*/ 143 w 168"/>
                <a:gd name="T25" fmla="*/ 295 h 700"/>
                <a:gd name="T26" fmla="*/ 137 w 168"/>
                <a:gd name="T27" fmla="*/ 316 h 700"/>
                <a:gd name="T28" fmla="*/ 130 w 168"/>
                <a:gd name="T29" fmla="*/ 337 h 700"/>
                <a:gd name="T30" fmla="*/ 123 w 168"/>
                <a:gd name="T31" fmla="*/ 358 h 700"/>
                <a:gd name="T32" fmla="*/ 115 w 168"/>
                <a:gd name="T33" fmla="*/ 378 h 700"/>
                <a:gd name="T34" fmla="*/ 106 w 168"/>
                <a:gd name="T35" fmla="*/ 399 h 700"/>
                <a:gd name="T36" fmla="*/ 97 w 168"/>
                <a:gd name="T37" fmla="*/ 420 h 700"/>
                <a:gd name="T38" fmla="*/ 89 w 168"/>
                <a:gd name="T39" fmla="*/ 440 h 700"/>
                <a:gd name="T40" fmla="*/ 80 w 168"/>
                <a:gd name="T41" fmla="*/ 461 h 700"/>
                <a:gd name="T42" fmla="*/ 71 w 168"/>
                <a:gd name="T43" fmla="*/ 482 h 700"/>
                <a:gd name="T44" fmla="*/ 62 w 168"/>
                <a:gd name="T45" fmla="*/ 502 h 700"/>
                <a:gd name="T46" fmla="*/ 53 w 168"/>
                <a:gd name="T47" fmla="*/ 523 h 700"/>
                <a:gd name="T48" fmla="*/ 45 w 168"/>
                <a:gd name="T49" fmla="*/ 544 h 700"/>
                <a:gd name="T50" fmla="*/ 37 w 168"/>
                <a:gd name="T51" fmla="*/ 566 h 700"/>
                <a:gd name="T52" fmla="*/ 29 w 168"/>
                <a:gd name="T53" fmla="*/ 587 h 700"/>
                <a:gd name="T54" fmla="*/ 22 w 168"/>
                <a:gd name="T55" fmla="*/ 609 h 700"/>
                <a:gd name="T56" fmla="*/ 16 w 168"/>
                <a:gd name="T57" fmla="*/ 631 h 700"/>
                <a:gd name="T58" fmla="*/ 10 w 168"/>
                <a:gd name="T59" fmla="*/ 653 h 700"/>
                <a:gd name="T60" fmla="*/ 4 w 168"/>
                <a:gd name="T61" fmla="*/ 676 h 700"/>
                <a:gd name="T62" fmla="*/ 0 w 168"/>
                <a:gd name="T63" fmla="*/ 699 h 70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68"/>
                <a:gd name="T97" fmla="*/ 0 h 700"/>
                <a:gd name="T98" fmla="*/ 168 w 168"/>
                <a:gd name="T99" fmla="*/ 700 h 70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68" h="700">
                  <a:moveTo>
                    <a:pt x="141" y="0"/>
                  </a:moveTo>
                  <a:lnTo>
                    <a:pt x="155" y="49"/>
                  </a:lnTo>
                  <a:lnTo>
                    <a:pt x="161" y="73"/>
                  </a:lnTo>
                  <a:lnTo>
                    <a:pt x="164" y="97"/>
                  </a:lnTo>
                  <a:lnTo>
                    <a:pt x="166" y="120"/>
                  </a:lnTo>
                  <a:lnTo>
                    <a:pt x="167" y="143"/>
                  </a:lnTo>
                  <a:lnTo>
                    <a:pt x="166" y="165"/>
                  </a:lnTo>
                  <a:lnTo>
                    <a:pt x="165" y="188"/>
                  </a:lnTo>
                  <a:lnTo>
                    <a:pt x="163" y="210"/>
                  </a:lnTo>
                  <a:lnTo>
                    <a:pt x="159" y="231"/>
                  </a:lnTo>
                  <a:lnTo>
                    <a:pt x="155" y="253"/>
                  </a:lnTo>
                  <a:lnTo>
                    <a:pt x="149" y="274"/>
                  </a:lnTo>
                  <a:lnTo>
                    <a:pt x="143" y="295"/>
                  </a:lnTo>
                  <a:lnTo>
                    <a:pt x="137" y="316"/>
                  </a:lnTo>
                  <a:lnTo>
                    <a:pt x="130" y="337"/>
                  </a:lnTo>
                  <a:lnTo>
                    <a:pt x="123" y="358"/>
                  </a:lnTo>
                  <a:lnTo>
                    <a:pt x="115" y="378"/>
                  </a:lnTo>
                  <a:lnTo>
                    <a:pt x="106" y="399"/>
                  </a:lnTo>
                  <a:lnTo>
                    <a:pt x="97" y="420"/>
                  </a:lnTo>
                  <a:lnTo>
                    <a:pt x="89" y="440"/>
                  </a:lnTo>
                  <a:lnTo>
                    <a:pt x="80" y="461"/>
                  </a:lnTo>
                  <a:lnTo>
                    <a:pt x="71" y="482"/>
                  </a:lnTo>
                  <a:lnTo>
                    <a:pt x="62" y="502"/>
                  </a:lnTo>
                  <a:lnTo>
                    <a:pt x="53" y="523"/>
                  </a:lnTo>
                  <a:lnTo>
                    <a:pt x="45" y="544"/>
                  </a:lnTo>
                  <a:lnTo>
                    <a:pt x="37" y="566"/>
                  </a:lnTo>
                  <a:lnTo>
                    <a:pt x="29" y="587"/>
                  </a:lnTo>
                  <a:lnTo>
                    <a:pt x="22" y="609"/>
                  </a:lnTo>
                  <a:lnTo>
                    <a:pt x="16" y="631"/>
                  </a:lnTo>
                  <a:lnTo>
                    <a:pt x="10" y="653"/>
                  </a:lnTo>
                  <a:lnTo>
                    <a:pt x="4" y="676"/>
                  </a:lnTo>
                  <a:lnTo>
                    <a:pt x="0" y="699"/>
                  </a:lnTo>
                </a:path>
              </a:pathLst>
            </a:custGeom>
            <a:noFill/>
            <a:ln w="12700" cap="rnd">
              <a:solidFill>
                <a:srgbClr val="803B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6661" name="Freeform 23"/>
            <p:cNvSpPr>
              <a:spLocks/>
            </p:cNvSpPr>
            <p:nvPr/>
          </p:nvSpPr>
          <p:spPr bwMode="auto">
            <a:xfrm>
              <a:off x="1645" y="3028"/>
              <a:ext cx="260" cy="575"/>
            </a:xfrm>
            <a:custGeom>
              <a:avLst/>
              <a:gdLst>
                <a:gd name="T0" fmla="*/ 250 w 260"/>
                <a:gd name="T1" fmla="*/ 15 h 575"/>
                <a:gd name="T2" fmla="*/ 240 w 260"/>
                <a:gd name="T3" fmla="*/ 30 h 575"/>
                <a:gd name="T4" fmla="*/ 230 w 260"/>
                <a:gd name="T5" fmla="*/ 44 h 575"/>
                <a:gd name="T6" fmla="*/ 219 w 260"/>
                <a:gd name="T7" fmla="*/ 59 h 575"/>
                <a:gd name="T8" fmla="*/ 208 w 260"/>
                <a:gd name="T9" fmla="*/ 74 h 575"/>
                <a:gd name="T10" fmla="*/ 197 w 260"/>
                <a:gd name="T11" fmla="*/ 89 h 575"/>
                <a:gd name="T12" fmla="*/ 186 w 260"/>
                <a:gd name="T13" fmla="*/ 104 h 575"/>
                <a:gd name="T14" fmla="*/ 175 w 260"/>
                <a:gd name="T15" fmla="*/ 119 h 575"/>
                <a:gd name="T16" fmla="*/ 165 w 260"/>
                <a:gd name="T17" fmla="*/ 134 h 575"/>
                <a:gd name="T18" fmla="*/ 155 w 260"/>
                <a:gd name="T19" fmla="*/ 150 h 575"/>
                <a:gd name="T20" fmla="*/ 146 w 260"/>
                <a:gd name="T21" fmla="*/ 166 h 575"/>
                <a:gd name="T22" fmla="*/ 138 w 260"/>
                <a:gd name="T23" fmla="*/ 182 h 575"/>
                <a:gd name="T24" fmla="*/ 131 w 260"/>
                <a:gd name="T25" fmla="*/ 199 h 575"/>
                <a:gd name="T26" fmla="*/ 125 w 260"/>
                <a:gd name="T27" fmla="*/ 216 h 575"/>
                <a:gd name="T28" fmla="*/ 120 w 260"/>
                <a:gd name="T29" fmla="*/ 233 h 575"/>
                <a:gd name="T30" fmla="*/ 117 w 260"/>
                <a:gd name="T31" fmla="*/ 251 h 575"/>
                <a:gd name="T32" fmla="*/ 115 w 260"/>
                <a:gd name="T33" fmla="*/ 278 h 575"/>
                <a:gd name="T34" fmla="*/ 113 w 260"/>
                <a:gd name="T35" fmla="*/ 297 h 575"/>
                <a:gd name="T36" fmla="*/ 112 w 260"/>
                <a:gd name="T37" fmla="*/ 316 h 575"/>
                <a:gd name="T38" fmla="*/ 110 w 260"/>
                <a:gd name="T39" fmla="*/ 334 h 575"/>
                <a:gd name="T40" fmla="*/ 109 w 260"/>
                <a:gd name="T41" fmla="*/ 354 h 575"/>
                <a:gd name="T42" fmla="*/ 107 w 260"/>
                <a:gd name="T43" fmla="*/ 372 h 575"/>
                <a:gd name="T44" fmla="*/ 104 w 260"/>
                <a:gd name="T45" fmla="*/ 392 h 575"/>
                <a:gd name="T46" fmla="*/ 101 w 260"/>
                <a:gd name="T47" fmla="*/ 410 h 575"/>
                <a:gd name="T48" fmla="*/ 98 w 260"/>
                <a:gd name="T49" fmla="*/ 429 h 575"/>
                <a:gd name="T50" fmla="*/ 93 w 260"/>
                <a:gd name="T51" fmla="*/ 447 h 575"/>
                <a:gd name="T52" fmla="*/ 88 w 260"/>
                <a:gd name="T53" fmla="*/ 465 h 575"/>
                <a:gd name="T54" fmla="*/ 81 w 260"/>
                <a:gd name="T55" fmla="*/ 482 h 575"/>
                <a:gd name="T56" fmla="*/ 73 w 260"/>
                <a:gd name="T57" fmla="*/ 499 h 575"/>
                <a:gd name="T58" fmla="*/ 64 w 260"/>
                <a:gd name="T59" fmla="*/ 515 h 575"/>
                <a:gd name="T60" fmla="*/ 53 w 260"/>
                <a:gd name="T61" fmla="*/ 530 h 575"/>
                <a:gd name="T62" fmla="*/ 45 w 260"/>
                <a:gd name="T63" fmla="*/ 541 h 575"/>
                <a:gd name="T64" fmla="*/ 42 w 260"/>
                <a:gd name="T65" fmla="*/ 543 h 575"/>
                <a:gd name="T66" fmla="*/ 39 w 260"/>
                <a:gd name="T67" fmla="*/ 546 h 575"/>
                <a:gd name="T68" fmla="*/ 36 w 260"/>
                <a:gd name="T69" fmla="*/ 549 h 575"/>
                <a:gd name="T70" fmla="*/ 34 w 260"/>
                <a:gd name="T71" fmla="*/ 551 h 575"/>
                <a:gd name="T72" fmla="*/ 31 w 260"/>
                <a:gd name="T73" fmla="*/ 554 h 575"/>
                <a:gd name="T74" fmla="*/ 28 w 260"/>
                <a:gd name="T75" fmla="*/ 556 h 575"/>
                <a:gd name="T76" fmla="*/ 25 w 260"/>
                <a:gd name="T77" fmla="*/ 558 h 575"/>
                <a:gd name="T78" fmla="*/ 22 w 260"/>
                <a:gd name="T79" fmla="*/ 560 h 575"/>
                <a:gd name="T80" fmla="*/ 19 w 260"/>
                <a:gd name="T81" fmla="*/ 563 h 575"/>
                <a:gd name="T82" fmla="*/ 16 w 260"/>
                <a:gd name="T83" fmla="*/ 565 h 575"/>
                <a:gd name="T84" fmla="*/ 12 w 260"/>
                <a:gd name="T85" fmla="*/ 567 h 575"/>
                <a:gd name="T86" fmla="*/ 10 w 260"/>
                <a:gd name="T87" fmla="*/ 568 h 575"/>
                <a:gd name="T88" fmla="*/ 6 w 260"/>
                <a:gd name="T89" fmla="*/ 570 h 575"/>
                <a:gd name="T90" fmla="*/ 3 w 260"/>
                <a:gd name="T91" fmla="*/ 572 h 575"/>
                <a:gd name="T92" fmla="*/ 0 w 260"/>
                <a:gd name="T93" fmla="*/ 574 h 57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60"/>
                <a:gd name="T142" fmla="*/ 0 h 575"/>
                <a:gd name="T143" fmla="*/ 260 w 260"/>
                <a:gd name="T144" fmla="*/ 575 h 57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60" h="575">
                  <a:moveTo>
                    <a:pt x="259" y="0"/>
                  </a:moveTo>
                  <a:lnTo>
                    <a:pt x="250" y="15"/>
                  </a:lnTo>
                  <a:lnTo>
                    <a:pt x="245" y="22"/>
                  </a:lnTo>
                  <a:lnTo>
                    <a:pt x="240" y="30"/>
                  </a:lnTo>
                  <a:lnTo>
                    <a:pt x="235" y="37"/>
                  </a:lnTo>
                  <a:lnTo>
                    <a:pt x="230" y="44"/>
                  </a:lnTo>
                  <a:lnTo>
                    <a:pt x="224" y="52"/>
                  </a:lnTo>
                  <a:lnTo>
                    <a:pt x="219" y="59"/>
                  </a:lnTo>
                  <a:lnTo>
                    <a:pt x="214" y="66"/>
                  </a:lnTo>
                  <a:lnTo>
                    <a:pt x="208" y="74"/>
                  </a:lnTo>
                  <a:lnTo>
                    <a:pt x="202" y="82"/>
                  </a:lnTo>
                  <a:lnTo>
                    <a:pt x="197" y="89"/>
                  </a:lnTo>
                  <a:lnTo>
                    <a:pt x="191" y="96"/>
                  </a:lnTo>
                  <a:lnTo>
                    <a:pt x="186" y="104"/>
                  </a:lnTo>
                  <a:lnTo>
                    <a:pt x="181" y="112"/>
                  </a:lnTo>
                  <a:lnTo>
                    <a:pt x="175" y="119"/>
                  </a:lnTo>
                  <a:lnTo>
                    <a:pt x="170" y="127"/>
                  </a:lnTo>
                  <a:lnTo>
                    <a:pt x="165" y="134"/>
                  </a:lnTo>
                  <a:lnTo>
                    <a:pt x="159" y="142"/>
                  </a:lnTo>
                  <a:lnTo>
                    <a:pt x="155" y="150"/>
                  </a:lnTo>
                  <a:lnTo>
                    <a:pt x="150" y="158"/>
                  </a:lnTo>
                  <a:lnTo>
                    <a:pt x="146" y="166"/>
                  </a:lnTo>
                  <a:lnTo>
                    <a:pt x="142" y="174"/>
                  </a:lnTo>
                  <a:lnTo>
                    <a:pt x="138" y="182"/>
                  </a:lnTo>
                  <a:lnTo>
                    <a:pt x="134" y="190"/>
                  </a:lnTo>
                  <a:lnTo>
                    <a:pt x="131" y="199"/>
                  </a:lnTo>
                  <a:lnTo>
                    <a:pt x="127" y="207"/>
                  </a:lnTo>
                  <a:lnTo>
                    <a:pt x="125" y="216"/>
                  </a:lnTo>
                  <a:lnTo>
                    <a:pt x="122" y="224"/>
                  </a:lnTo>
                  <a:lnTo>
                    <a:pt x="120" y="233"/>
                  </a:lnTo>
                  <a:lnTo>
                    <a:pt x="118" y="242"/>
                  </a:lnTo>
                  <a:lnTo>
                    <a:pt x="117" y="251"/>
                  </a:lnTo>
                  <a:lnTo>
                    <a:pt x="116" y="269"/>
                  </a:lnTo>
                  <a:lnTo>
                    <a:pt x="115" y="278"/>
                  </a:lnTo>
                  <a:lnTo>
                    <a:pt x="114" y="287"/>
                  </a:lnTo>
                  <a:lnTo>
                    <a:pt x="113" y="297"/>
                  </a:lnTo>
                  <a:lnTo>
                    <a:pt x="113" y="306"/>
                  </a:lnTo>
                  <a:lnTo>
                    <a:pt x="112" y="316"/>
                  </a:lnTo>
                  <a:lnTo>
                    <a:pt x="111" y="325"/>
                  </a:lnTo>
                  <a:lnTo>
                    <a:pt x="110" y="334"/>
                  </a:lnTo>
                  <a:lnTo>
                    <a:pt x="109" y="344"/>
                  </a:lnTo>
                  <a:lnTo>
                    <a:pt x="109" y="354"/>
                  </a:lnTo>
                  <a:lnTo>
                    <a:pt x="108" y="363"/>
                  </a:lnTo>
                  <a:lnTo>
                    <a:pt x="107" y="372"/>
                  </a:lnTo>
                  <a:lnTo>
                    <a:pt x="106" y="382"/>
                  </a:lnTo>
                  <a:lnTo>
                    <a:pt x="104" y="392"/>
                  </a:lnTo>
                  <a:lnTo>
                    <a:pt x="103" y="401"/>
                  </a:lnTo>
                  <a:lnTo>
                    <a:pt x="101" y="410"/>
                  </a:lnTo>
                  <a:lnTo>
                    <a:pt x="100" y="420"/>
                  </a:lnTo>
                  <a:lnTo>
                    <a:pt x="98" y="429"/>
                  </a:lnTo>
                  <a:lnTo>
                    <a:pt x="95" y="438"/>
                  </a:lnTo>
                  <a:lnTo>
                    <a:pt x="93" y="447"/>
                  </a:lnTo>
                  <a:lnTo>
                    <a:pt x="91" y="456"/>
                  </a:lnTo>
                  <a:lnTo>
                    <a:pt x="88" y="465"/>
                  </a:lnTo>
                  <a:lnTo>
                    <a:pt x="85" y="474"/>
                  </a:lnTo>
                  <a:lnTo>
                    <a:pt x="81" y="482"/>
                  </a:lnTo>
                  <a:lnTo>
                    <a:pt x="77" y="490"/>
                  </a:lnTo>
                  <a:lnTo>
                    <a:pt x="73" y="499"/>
                  </a:lnTo>
                  <a:lnTo>
                    <a:pt x="69" y="507"/>
                  </a:lnTo>
                  <a:lnTo>
                    <a:pt x="64" y="515"/>
                  </a:lnTo>
                  <a:lnTo>
                    <a:pt x="59" y="523"/>
                  </a:lnTo>
                  <a:lnTo>
                    <a:pt x="53" y="530"/>
                  </a:lnTo>
                  <a:lnTo>
                    <a:pt x="47" y="538"/>
                  </a:lnTo>
                  <a:lnTo>
                    <a:pt x="45" y="541"/>
                  </a:lnTo>
                  <a:lnTo>
                    <a:pt x="44" y="542"/>
                  </a:lnTo>
                  <a:lnTo>
                    <a:pt x="42" y="543"/>
                  </a:lnTo>
                  <a:lnTo>
                    <a:pt x="40" y="545"/>
                  </a:lnTo>
                  <a:lnTo>
                    <a:pt x="39" y="546"/>
                  </a:lnTo>
                  <a:lnTo>
                    <a:pt x="38" y="547"/>
                  </a:lnTo>
                  <a:lnTo>
                    <a:pt x="36" y="549"/>
                  </a:lnTo>
                  <a:lnTo>
                    <a:pt x="35" y="550"/>
                  </a:lnTo>
                  <a:lnTo>
                    <a:pt x="34" y="551"/>
                  </a:lnTo>
                  <a:lnTo>
                    <a:pt x="32" y="552"/>
                  </a:lnTo>
                  <a:lnTo>
                    <a:pt x="31" y="554"/>
                  </a:lnTo>
                  <a:lnTo>
                    <a:pt x="29" y="555"/>
                  </a:lnTo>
                  <a:lnTo>
                    <a:pt x="28" y="556"/>
                  </a:lnTo>
                  <a:lnTo>
                    <a:pt x="27" y="557"/>
                  </a:lnTo>
                  <a:lnTo>
                    <a:pt x="25" y="558"/>
                  </a:lnTo>
                  <a:lnTo>
                    <a:pt x="23" y="559"/>
                  </a:lnTo>
                  <a:lnTo>
                    <a:pt x="22" y="560"/>
                  </a:lnTo>
                  <a:lnTo>
                    <a:pt x="20" y="562"/>
                  </a:lnTo>
                  <a:lnTo>
                    <a:pt x="19" y="563"/>
                  </a:lnTo>
                  <a:lnTo>
                    <a:pt x="17" y="564"/>
                  </a:lnTo>
                  <a:lnTo>
                    <a:pt x="16" y="565"/>
                  </a:lnTo>
                  <a:lnTo>
                    <a:pt x="14" y="566"/>
                  </a:lnTo>
                  <a:lnTo>
                    <a:pt x="12" y="567"/>
                  </a:lnTo>
                  <a:lnTo>
                    <a:pt x="12" y="568"/>
                  </a:lnTo>
                  <a:lnTo>
                    <a:pt x="10" y="568"/>
                  </a:lnTo>
                  <a:lnTo>
                    <a:pt x="8" y="569"/>
                  </a:lnTo>
                  <a:lnTo>
                    <a:pt x="6" y="570"/>
                  </a:lnTo>
                  <a:lnTo>
                    <a:pt x="4" y="571"/>
                  </a:lnTo>
                  <a:lnTo>
                    <a:pt x="3" y="572"/>
                  </a:lnTo>
                  <a:lnTo>
                    <a:pt x="2" y="573"/>
                  </a:lnTo>
                  <a:lnTo>
                    <a:pt x="0" y="574"/>
                  </a:lnTo>
                </a:path>
              </a:pathLst>
            </a:custGeom>
            <a:noFill/>
            <a:ln w="12700" cap="rnd">
              <a:solidFill>
                <a:srgbClr val="803B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6662" name="Freeform 24"/>
            <p:cNvSpPr>
              <a:spLocks/>
            </p:cNvSpPr>
            <p:nvPr/>
          </p:nvSpPr>
          <p:spPr bwMode="auto">
            <a:xfrm>
              <a:off x="1974" y="2992"/>
              <a:ext cx="285" cy="611"/>
            </a:xfrm>
            <a:custGeom>
              <a:avLst/>
              <a:gdLst>
                <a:gd name="T0" fmla="*/ 0 w 285"/>
                <a:gd name="T1" fmla="*/ 0 h 611"/>
                <a:gd name="T2" fmla="*/ 20 w 285"/>
                <a:gd name="T3" fmla="*/ 38 h 611"/>
                <a:gd name="T4" fmla="*/ 30 w 285"/>
                <a:gd name="T5" fmla="*/ 56 h 611"/>
                <a:gd name="T6" fmla="*/ 41 w 285"/>
                <a:gd name="T7" fmla="*/ 74 h 611"/>
                <a:gd name="T8" fmla="*/ 53 w 285"/>
                <a:gd name="T9" fmla="*/ 91 h 611"/>
                <a:gd name="T10" fmla="*/ 64 w 285"/>
                <a:gd name="T11" fmla="*/ 108 h 611"/>
                <a:gd name="T12" fmla="*/ 76 w 285"/>
                <a:gd name="T13" fmla="*/ 125 h 611"/>
                <a:gd name="T14" fmla="*/ 88 w 285"/>
                <a:gd name="T15" fmla="*/ 142 h 611"/>
                <a:gd name="T16" fmla="*/ 100 w 285"/>
                <a:gd name="T17" fmla="*/ 158 h 611"/>
                <a:gd name="T18" fmla="*/ 112 w 285"/>
                <a:gd name="T19" fmla="*/ 174 h 611"/>
                <a:gd name="T20" fmla="*/ 125 w 285"/>
                <a:gd name="T21" fmla="*/ 191 h 611"/>
                <a:gd name="T22" fmla="*/ 136 w 285"/>
                <a:gd name="T23" fmla="*/ 207 h 611"/>
                <a:gd name="T24" fmla="*/ 149 w 285"/>
                <a:gd name="T25" fmla="*/ 223 h 611"/>
                <a:gd name="T26" fmla="*/ 161 w 285"/>
                <a:gd name="T27" fmla="*/ 240 h 611"/>
                <a:gd name="T28" fmla="*/ 173 w 285"/>
                <a:gd name="T29" fmla="*/ 256 h 611"/>
                <a:gd name="T30" fmla="*/ 184 w 285"/>
                <a:gd name="T31" fmla="*/ 273 h 611"/>
                <a:gd name="T32" fmla="*/ 195 w 285"/>
                <a:gd name="T33" fmla="*/ 290 h 611"/>
                <a:gd name="T34" fmla="*/ 206 w 285"/>
                <a:gd name="T35" fmla="*/ 307 h 611"/>
                <a:gd name="T36" fmla="*/ 216 w 285"/>
                <a:gd name="T37" fmla="*/ 324 h 611"/>
                <a:gd name="T38" fmla="*/ 225 w 285"/>
                <a:gd name="T39" fmla="*/ 342 h 611"/>
                <a:gd name="T40" fmla="*/ 235 w 285"/>
                <a:gd name="T41" fmla="*/ 361 h 611"/>
                <a:gd name="T42" fmla="*/ 243 w 285"/>
                <a:gd name="T43" fmla="*/ 380 h 611"/>
                <a:gd name="T44" fmla="*/ 251 w 285"/>
                <a:gd name="T45" fmla="*/ 399 h 611"/>
                <a:gd name="T46" fmla="*/ 259 w 285"/>
                <a:gd name="T47" fmla="*/ 420 h 611"/>
                <a:gd name="T48" fmla="*/ 265 w 285"/>
                <a:gd name="T49" fmla="*/ 440 h 611"/>
                <a:gd name="T50" fmla="*/ 271 w 285"/>
                <a:gd name="T51" fmla="*/ 462 h 611"/>
                <a:gd name="T52" fmla="*/ 275 w 285"/>
                <a:gd name="T53" fmla="*/ 484 h 611"/>
                <a:gd name="T54" fmla="*/ 279 w 285"/>
                <a:gd name="T55" fmla="*/ 507 h 611"/>
                <a:gd name="T56" fmla="*/ 281 w 285"/>
                <a:gd name="T57" fmla="*/ 531 h 611"/>
                <a:gd name="T58" fmla="*/ 283 w 285"/>
                <a:gd name="T59" fmla="*/ 556 h 611"/>
                <a:gd name="T60" fmla="*/ 284 w 285"/>
                <a:gd name="T61" fmla="*/ 582 h 611"/>
                <a:gd name="T62" fmla="*/ 283 w 285"/>
                <a:gd name="T63" fmla="*/ 610 h 61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85"/>
                <a:gd name="T97" fmla="*/ 0 h 611"/>
                <a:gd name="T98" fmla="*/ 285 w 285"/>
                <a:gd name="T99" fmla="*/ 611 h 61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85" h="611">
                  <a:moveTo>
                    <a:pt x="0" y="0"/>
                  </a:moveTo>
                  <a:lnTo>
                    <a:pt x="20" y="38"/>
                  </a:lnTo>
                  <a:lnTo>
                    <a:pt x="30" y="56"/>
                  </a:lnTo>
                  <a:lnTo>
                    <a:pt x="41" y="74"/>
                  </a:lnTo>
                  <a:lnTo>
                    <a:pt x="53" y="91"/>
                  </a:lnTo>
                  <a:lnTo>
                    <a:pt x="64" y="108"/>
                  </a:lnTo>
                  <a:lnTo>
                    <a:pt x="76" y="125"/>
                  </a:lnTo>
                  <a:lnTo>
                    <a:pt x="88" y="142"/>
                  </a:lnTo>
                  <a:lnTo>
                    <a:pt x="100" y="158"/>
                  </a:lnTo>
                  <a:lnTo>
                    <a:pt x="112" y="174"/>
                  </a:lnTo>
                  <a:lnTo>
                    <a:pt x="125" y="191"/>
                  </a:lnTo>
                  <a:lnTo>
                    <a:pt x="136" y="207"/>
                  </a:lnTo>
                  <a:lnTo>
                    <a:pt x="149" y="223"/>
                  </a:lnTo>
                  <a:lnTo>
                    <a:pt x="161" y="240"/>
                  </a:lnTo>
                  <a:lnTo>
                    <a:pt x="173" y="256"/>
                  </a:lnTo>
                  <a:lnTo>
                    <a:pt x="184" y="273"/>
                  </a:lnTo>
                  <a:lnTo>
                    <a:pt x="195" y="290"/>
                  </a:lnTo>
                  <a:lnTo>
                    <a:pt x="206" y="307"/>
                  </a:lnTo>
                  <a:lnTo>
                    <a:pt x="216" y="324"/>
                  </a:lnTo>
                  <a:lnTo>
                    <a:pt x="225" y="342"/>
                  </a:lnTo>
                  <a:lnTo>
                    <a:pt x="235" y="361"/>
                  </a:lnTo>
                  <a:lnTo>
                    <a:pt x="243" y="380"/>
                  </a:lnTo>
                  <a:lnTo>
                    <a:pt x="251" y="399"/>
                  </a:lnTo>
                  <a:lnTo>
                    <a:pt x="259" y="420"/>
                  </a:lnTo>
                  <a:lnTo>
                    <a:pt x="265" y="440"/>
                  </a:lnTo>
                  <a:lnTo>
                    <a:pt x="271" y="462"/>
                  </a:lnTo>
                  <a:lnTo>
                    <a:pt x="275" y="484"/>
                  </a:lnTo>
                  <a:lnTo>
                    <a:pt x="279" y="507"/>
                  </a:lnTo>
                  <a:lnTo>
                    <a:pt x="281" y="531"/>
                  </a:lnTo>
                  <a:lnTo>
                    <a:pt x="283" y="556"/>
                  </a:lnTo>
                  <a:lnTo>
                    <a:pt x="284" y="582"/>
                  </a:lnTo>
                  <a:lnTo>
                    <a:pt x="283" y="610"/>
                  </a:lnTo>
                </a:path>
              </a:pathLst>
            </a:custGeom>
            <a:noFill/>
            <a:ln w="12700" cap="rnd">
              <a:solidFill>
                <a:srgbClr val="803B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6663" name="Freeform 25"/>
            <p:cNvSpPr>
              <a:spLocks/>
            </p:cNvSpPr>
            <p:nvPr/>
          </p:nvSpPr>
          <p:spPr bwMode="auto">
            <a:xfrm>
              <a:off x="1704" y="2777"/>
              <a:ext cx="201" cy="431"/>
            </a:xfrm>
            <a:custGeom>
              <a:avLst/>
              <a:gdLst>
                <a:gd name="T0" fmla="*/ 200 w 201"/>
                <a:gd name="T1" fmla="*/ 0 h 431"/>
                <a:gd name="T2" fmla="*/ 199 w 201"/>
                <a:gd name="T3" fmla="*/ 29 h 431"/>
                <a:gd name="T4" fmla="*/ 197 w 201"/>
                <a:gd name="T5" fmla="*/ 43 h 431"/>
                <a:gd name="T6" fmla="*/ 195 w 201"/>
                <a:gd name="T7" fmla="*/ 57 h 431"/>
                <a:gd name="T8" fmla="*/ 191 w 201"/>
                <a:gd name="T9" fmla="*/ 71 h 431"/>
                <a:gd name="T10" fmla="*/ 186 w 201"/>
                <a:gd name="T11" fmla="*/ 84 h 431"/>
                <a:gd name="T12" fmla="*/ 180 w 201"/>
                <a:gd name="T13" fmla="*/ 97 h 431"/>
                <a:gd name="T14" fmla="*/ 175 w 201"/>
                <a:gd name="T15" fmla="*/ 109 h 431"/>
                <a:gd name="T16" fmla="*/ 168 w 201"/>
                <a:gd name="T17" fmla="*/ 122 h 431"/>
                <a:gd name="T18" fmla="*/ 161 w 201"/>
                <a:gd name="T19" fmla="*/ 134 h 431"/>
                <a:gd name="T20" fmla="*/ 153 w 201"/>
                <a:gd name="T21" fmla="*/ 146 h 431"/>
                <a:gd name="T22" fmla="*/ 145 w 201"/>
                <a:gd name="T23" fmla="*/ 159 h 431"/>
                <a:gd name="T24" fmla="*/ 136 w 201"/>
                <a:gd name="T25" fmla="*/ 171 h 431"/>
                <a:gd name="T26" fmla="*/ 127 w 201"/>
                <a:gd name="T27" fmla="*/ 183 h 431"/>
                <a:gd name="T28" fmla="*/ 118 w 201"/>
                <a:gd name="T29" fmla="*/ 195 h 431"/>
                <a:gd name="T30" fmla="*/ 109 w 201"/>
                <a:gd name="T31" fmla="*/ 207 h 431"/>
                <a:gd name="T32" fmla="*/ 100 w 201"/>
                <a:gd name="T33" fmla="*/ 219 h 431"/>
                <a:gd name="T34" fmla="*/ 91 w 201"/>
                <a:gd name="T35" fmla="*/ 231 h 431"/>
                <a:gd name="T36" fmla="*/ 82 w 201"/>
                <a:gd name="T37" fmla="*/ 244 h 431"/>
                <a:gd name="T38" fmla="*/ 72 w 201"/>
                <a:gd name="T39" fmla="*/ 256 h 431"/>
                <a:gd name="T40" fmla="*/ 64 w 201"/>
                <a:gd name="T41" fmla="*/ 269 h 431"/>
                <a:gd name="T42" fmla="*/ 55 w 201"/>
                <a:gd name="T43" fmla="*/ 282 h 431"/>
                <a:gd name="T44" fmla="*/ 47 w 201"/>
                <a:gd name="T45" fmla="*/ 295 h 431"/>
                <a:gd name="T46" fmla="*/ 39 w 201"/>
                <a:gd name="T47" fmla="*/ 309 h 431"/>
                <a:gd name="T48" fmla="*/ 32 w 201"/>
                <a:gd name="T49" fmla="*/ 322 h 431"/>
                <a:gd name="T50" fmla="*/ 25 w 201"/>
                <a:gd name="T51" fmla="*/ 337 h 431"/>
                <a:gd name="T52" fmla="*/ 19 w 201"/>
                <a:gd name="T53" fmla="*/ 351 h 431"/>
                <a:gd name="T54" fmla="*/ 13 w 201"/>
                <a:gd name="T55" fmla="*/ 366 h 431"/>
                <a:gd name="T56" fmla="*/ 9 w 201"/>
                <a:gd name="T57" fmla="*/ 381 h 431"/>
                <a:gd name="T58" fmla="*/ 4 w 201"/>
                <a:gd name="T59" fmla="*/ 397 h 431"/>
                <a:gd name="T60" fmla="*/ 2 w 201"/>
                <a:gd name="T61" fmla="*/ 413 h 431"/>
                <a:gd name="T62" fmla="*/ 0 w 201"/>
                <a:gd name="T63" fmla="*/ 430 h 43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01"/>
                <a:gd name="T97" fmla="*/ 0 h 431"/>
                <a:gd name="T98" fmla="*/ 201 w 201"/>
                <a:gd name="T99" fmla="*/ 431 h 43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01" h="431">
                  <a:moveTo>
                    <a:pt x="200" y="0"/>
                  </a:moveTo>
                  <a:lnTo>
                    <a:pt x="199" y="29"/>
                  </a:lnTo>
                  <a:lnTo>
                    <a:pt x="197" y="43"/>
                  </a:lnTo>
                  <a:lnTo>
                    <a:pt x="195" y="57"/>
                  </a:lnTo>
                  <a:lnTo>
                    <a:pt x="191" y="71"/>
                  </a:lnTo>
                  <a:lnTo>
                    <a:pt x="186" y="84"/>
                  </a:lnTo>
                  <a:lnTo>
                    <a:pt x="180" y="97"/>
                  </a:lnTo>
                  <a:lnTo>
                    <a:pt x="175" y="109"/>
                  </a:lnTo>
                  <a:lnTo>
                    <a:pt x="168" y="122"/>
                  </a:lnTo>
                  <a:lnTo>
                    <a:pt x="161" y="134"/>
                  </a:lnTo>
                  <a:lnTo>
                    <a:pt x="153" y="146"/>
                  </a:lnTo>
                  <a:lnTo>
                    <a:pt x="145" y="159"/>
                  </a:lnTo>
                  <a:lnTo>
                    <a:pt x="136" y="171"/>
                  </a:lnTo>
                  <a:lnTo>
                    <a:pt x="127" y="183"/>
                  </a:lnTo>
                  <a:lnTo>
                    <a:pt x="118" y="195"/>
                  </a:lnTo>
                  <a:lnTo>
                    <a:pt x="109" y="207"/>
                  </a:lnTo>
                  <a:lnTo>
                    <a:pt x="100" y="219"/>
                  </a:lnTo>
                  <a:lnTo>
                    <a:pt x="91" y="231"/>
                  </a:lnTo>
                  <a:lnTo>
                    <a:pt x="82" y="244"/>
                  </a:lnTo>
                  <a:lnTo>
                    <a:pt x="72" y="256"/>
                  </a:lnTo>
                  <a:lnTo>
                    <a:pt x="64" y="269"/>
                  </a:lnTo>
                  <a:lnTo>
                    <a:pt x="55" y="282"/>
                  </a:lnTo>
                  <a:lnTo>
                    <a:pt x="47" y="295"/>
                  </a:lnTo>
                  <a:lnTo>
                    <a:pt x="39" y="309"/>
                  </a:lnTo>
                  <a:lnTo>
                    <a:pt x="32" y="322"/>
                  </a:lnTo>
                  <a:lnTo>
                    <a:pt x="25" y="337"/>
                  </a:lnTo>
                  <a:lnTo>
                    <a:pt x="19" y="351"/>
                  </a:lnTo>
                  <a:lnTo>
                    <a:pt x="13" y="366"/>
                  </a:lnTo>
                  <a:lnTo>
                    <a:pt x="9" y="381"/>
                  </a:lnTo>
                  <a:lnTo>
                    <a:pt x="4" y="397"/>
                  </a:lnTo>
                  <a:lnTo>
                    <a:pt x="2" y="413"/>
                  </a:lnTo>
                  <a:lnTo>
                    <a:pt x="0" y="430"/>
                  </a:lnTo>
                </a:path>
              </a:pathLst>
            </a:custGeom>
            <a:noFill/>
            <a:ln w="12700" cap="rnd">
              <a:solidFill>
                <a:srgbClr val="803B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6664" name="Freeform 26"/>
            <p:cNvSpPr>
              <a:spLocks/>
            </p:cNvSpPr>
            <p:nvPr/>
          </p:nvSpPr>
          <p:spPr bwMode="auto">
            <a:xfrm>
              <a:off x="1998" y="2777"/>
              <a:ext cx="211" cy="682"/>
            </a:xfrm>
            <a:custGeom>
              <a:avLst/>
              <a:gdLst>
                <a:gd name="T0" fmla="*/ 0 w 211"/>
                <a:gd name="T1" fmla="*/ 0 h 682"/>
                <a:gd name="T2" fmla="*/ 20 w 211"/>
                <a:gd name="T3" fmla="*/ 26 h 682"/>
                <a:gd name="T4" fmla="*/ 29 w 211"/>
                <a:gd name="T5" fmla="*/ 41 h 682"/>
                <a:gd name="T6" fmla="*/ 39 w 211"/>
                <a:gd name="T7" fmla="*/ 57 h 682"/>
                <a:gd name="T8" fmla="*/ 50 w 211"/>
                <a:gd name="T9" fmla="*/ 75 h 682"/>
                <a:gd name="T10" fmla="*/ 61 w 211"/>
                <a:gd name="T11" fmla="*/ 93 h 682"/>
                <a:gd name="T12" fmla="*/ 70 w 211"/>
                <a:gd name="T13" fmla="*/ 113 h 682"/>
                <a:gd name="T14" fmla="*/ 81 w 211"/>
                <a:gd name="T15" fmla="*/ 133 h 682"/>
                <a:gd name="T16" fmla="*/ 91 w 211"/>
                <a:gd name="T17" fmla="*/ 154 h 682"/>
                <a:gd name="T18" fmla="*/ 101 w 211"/>
                <a:gd name="T19" fmla="*/ 176 h 682"/>
                <a:gd name="T20" fmla="*/ 111 w 211"/>
                <a:gd name="T21" fmla="*/ 199 h 682"/>
                <a:gd name="T22" fmla="*/ 121 w 211"/>
                <a:gd name="T23" fmla="*/ 221 h 682"/>
                <a:gd name="T24" fmla="*/ 131 w 211"/>
                <a:gd name="T25" fmla="*/ 245 h 682"/>
                <a:gd name="T26" fmla="*/ 140 w 211"/>
                <a:gd name="T27" fmla="*/ 269 h 682"/>
                <a:gd name="T28" fmla="*/ 149 w 211"/>
                <a:gd name="T29" fmla="*/ 293 h 682"/>
                <a:gd name="T30" fmla="*/ 157 w 211"/>
                <a:gd name="T31" fmla="*/ 318 h 682"/>
                <a:gd name="T32" fmla="*/ 165 w 211"/>
                <a:gd name="T33" fmla="*/ 343 h 682"/>
                <a:gd name="T34" fmla="*/ 173 w 211"/>
                <a:gd name="T35" fmla="*/ 367 h 682"/>
                <a:gd name="T36" fmla="*/ 180 w 211"/>
                <a:gd name="T37" fmla="*/ 392 h 682"/>
                <a:gd name="T38" fmla="*/ 186 w 211"/>
                <a:gd name="T39" fmla="*/ 417 h 682"/>
                <a:gd name="T40" fmla="*/ 191 w 211"/>
                <a:gd name="T41" fmla="*/ 441 h 682"/>
                <a:gd name="T42" fmla="*/ 197 w 211"/>
                <a:gd name="T43" fmla="*/ 466 h 682"/>
                <a:gd name="T44" fmla="*/ 201 w 211"/>
                <a:gd name="T45" fmla="*/ 490 h 682"/>
                <a:gd name="T46" fmla="*/ 205 w 211"/>
                <a:gd name="T47" fmla="*/ 514 h 682"/>
                <a:gd name="T48" fmla="*/ 207 w 211"/>
                <a:gd name="T49" fmla="*/ 537 h 682"/>
                <a:gd name="T50" fmla="*/ 209 w 211"/>
                <a:gd name="T51" fmla="*/ 560 h 682"/>
                <a:gd name="T52" fmla="*/ 210 w 211"/>
                <a:gd name="T53" fmla="*/ 582 h 682"/>
                <a:gd name="T54" fmla="*/ 210 w 211"/>
                <a:gd name="T55" fmla="*/ 604 h 682"/>
                <a:gd name="T56" fmla="*/ 209 w 211"/>
                <a:gd name="T57" fmla="*/ 624 h 682"/>
                <a:gd name="T58" fmla="*/ 207 w 211"/>
                <a:gd name="T59" fmla="*/ 644 h 682"/>
                <a:gd name="T60" fmla="*/ 204 w 211"/>
                <a:gd name="T61" fmla="*/ 663 h 682"/>
                <a:gd name="T62" fmla="*/ 200 w 211"/>
                <a:gd name="T63" fmla="*/ 681 h 68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11"/>
                <a:gd name="T97" fmla="*/ 0 h 682"/>
                <a:gd name="T98" fmla="*/ 211 w 211"/>
                <a:gd name="T99" fmla="*/ 682 h 68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11" h="682">
                  <a:moveTo>
                    <a:pt x="0" y="0"/>
                  </a:moveTo>
                  <a:lnTo>
                    <a:pt x="20" y="26"/>
                  </a:lnTo>
                  <a:lnTo>
                    <a:pt x="29" y="41"/>
                  </a:lnTo>
                  <a:lnTo>
                    <a:pt x="39" y="57"/>
                  </a:lnTo>
                  <a:lnTo>
                    <a:pt x="50" y="75"/>
                  </a:lnTo>
                  <a:lnTo>
                    <a:pt x="61" y="93"/>
                  </a:lnTo>
                  <a:lnTo>
                    <a:pt x="70" y="113"/>
                  </a:lnTo>
                  <a:lnTo>
                    <a:pt x="81" y="133"/>
                  </a:lnTo>
                  <a:lnTo>
                    <a:pt x="91" y="154"/>
                  </a:lnTo>
                  <a:lnTo>
                    <a:pt x="101" y="176"/>
                  </a:lnTo>
                  <a:lnTo>
                    <a:pt x="111" y="199"/>
                  </a:lnTo>
                  <a:lnTo>
                    <a:pt x="121" y="221"/>
                  </a:lnTo>
                  <a:lnTo>
                    <a:pt x="131" y="245"/>
                  </a:lnTo>
                  <a:lnTo>
                    <a:pt x="140" y="269"/>
                  </a:lnTo>
                  <a:lnTo>
                    <a:pt x="149" y="293"/>
                  </a:lnTo>
                  <a:lnTo>
                    <a:pt x="157" y="318"/>
                  </a:lnTo>
                  <a:lnTo>
                    <a:pt x="165" y="343"/>
                  </a:lnTo>
                  <a:lnTo>
                    <a:pt x="173" y="367"/>
                  </a:lnTo>
                  <a:lnTo>
                    <a:pt x="180" y="392"/>
                  </a:lnTo>
                  <a:lnTo>
                    <a:pt x="186" y="417"/>
                  </a:lnTo>
                  <a:lnTo>
                    <a:pt x="191" y="441"/>
                  </a:lnTo>
                  <a:lnTo>
                    <a:pt x="197" y="466"/>
                  </a:lnTo>
                  <a:lnTo>
                    <a:pt x="201" y="490"/>
                  </a:lnTo>
                  <a:lnTo>
                    <a:pt x="205" y="514"/>
                  </a:lnTo>
                  <a:lnTo>
                    <a:pt x="207" y="537"/>
                  </a:lnTo>
                  <a:lnTo>
                    <a:pt x="209" y="560"/>
                  </a:lnTo>
                  <a:lnTo>
                    <a:pt x="210" y="582"/>
                  </a:lnTo>
                  <a:lnTo>
                    <a:pt x="210" y="604"/>
                  </a:lnTo>
                  <a:lnTo>
                    <a:pt x="209" y="624"/>
                  </a:lnTo>
                  <a:lnTo>
                    <a:pt x="207" y="644"/>
                  </a:lnTo>
                  <a:lnTo>
                    <a:pt x="204" y="663"/>
                  </a:lnTo>
                  <a:lnTo>
                    <a:pt x="200" y="681"/>
                  </a:lnTo>
                </a:path>
              </a:pathLst>
            </a:custGeom>
            <a:noFill/>
            <a:ln w="12700" cap="rnd">
              <a:solidFill>
                <a:srgbClr val="803B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6665" name="Freeform 27"/>
            <p:cNvSpPr>
              <a:spLocks/>
            </p:cNvSpPr>
            <p:nvPr/>
          </p:nvSpPr>
          <p:spPr bwMode="auto">
            <a:xfrm>
              <a:off x="1868" y="572"/>
              <a:ext cx="49" cy="2117"/>
            </a:xfrm>
            <a:custGeom>
              <a:avLst/>
              <a:gdLst>
                <a:gd name="T0" fmla="*/ 48 w 49"/>
                <a:gd name="T1" fmla="*/ 2116 h 2117"/>
                <a:gd name="T2" fmla="*/ 47 w 49"/>
                <a:gd name="T3" fmla="*/ 1997 h 2117"/>
                <a:gd name="T4" fmla="*/ 47 w 49"/>
                <a:gd name="T5" fmla="*/ 1938 h 2117"/>
                <a:gd name="T6" fmla="*/ 46 w 49"/>
                <a:gd name="T7" fmla="*/ 1879 h 2117"/>
                <a:gd name="T8" fmla="*/ 45 w 49"/>
                <a:gd name="T9" fmla="*/ 1820 h 2117"/>
                <a:gd name="T10" fmla="*/ 44 w 49"/>
                <a:gd name="T11" fmla="*/ 1762 h 2117"/>
                <a:gd name="T12" fmla="*/ 43 w 49"/>
                <a:gd name="T13" fmla="*/ 1703 h 2117"/>
                <a:gd name="T14" fmla="*/ 43 w 49"/>
                <a:gd name="T15" fmla="*/ 1644 h 2117"/>
                <a:gd name="T16" fmla="*/ 42 w 49"/>
                <a:gd name="T17" fmla="*/ 1585 h 2117"/>
                <a:gd name="T18" fmla="*/ 40 w 49"/>
                <a:gd name="T19" fmla="*/ 1526 h 2117"/>
                <a:gd name="T20" fmla="*/ 38 w 49"/>
                <a:gd name="T21" fmla="*/ 1468 h 2117"/>
                <a:gd name="T22" fmla="*/ 37 w 49"/>
                <a:gd name="T23" fmla="*/ 1409 h 2117"/>
                <a:gd name="T24" fmla="*/ 35 w 49"/>
                <a:gd name="T25" fmla="*/ 1350 h 2117"/>
                <a:gd name="T26" fmla="*/ 34 w 49"/>
                <a:gd name="T27" fmla="*/ 1292 h 2117"/>
                <a:gd name="T28" fmla="*/ 32 w 49"/>
                <a:gd name="T29" fmla="*/ 1233 h 2117"/>
                <a:gd name="T30" fmla="*/ 31 w 49"/>
                <a:gd name="T31" fmla="*/ 1174 h 2117"/>
                <a:gd name="T32" fmla="*/ 29 w 49"/>
                <a:gd name="T33" fmla="*/ 1116 h 2117"/>
                <a:gd name="T34" fmla="*/ 27 w 49"/>
                <a:gd name="T35" fmla="*/ 1057 h 2117"/>
                <a:gd name="T36" fmla="*/ 25 w 49"/>
                <a:gd name="T37" fmla="*/ 998 h 2117"/>
                <a:gd name="T38" fmla="*/ 24 w 49"/>
                <a:gd name="T39" fmla="*/ 940 h 2117"/>
                <a:gd name="T40" fmla="*/ 22 w 49"/>
                <a:gd name="T41" fmla="*/ 881 h 2117"/>
                <a:gd name="T42" fmla="*/ 21 w 49"/>
                <a:gd name="T43" fmla="*/ 822 h 2117"/>
                <a:gd name="T44" fmla="*/ 19 w 49"/>
                <a:gd name="T45" fmla="*/ 764 h 2117"/>
                <a:gd name="T46" fmla="*/ 18 w 49"/>
                <a:gd name="T47" fmla="*/ 705 h 2117"/>
                <a:gd name="T48" fmla="*/ 16 w 49"/>
                <a:gd name="T49" fmla="*/ 646 h 2117"/>
                <a:gd name="T50" fmla="*/ 15 w 49"/>
                <a:gd name="T51" fmla="*/ 587 h 2117"/>
                <a:gd name="T52" fmla="*/ 14 w 49"/>
                <a:gd name="T53" fmla="*/ 528 h 2117"/>
                <a:gd name="T54" fmla="*/ 14 w 49"/>
                <a:gd name="T55" fmla="*/ 470 h 2117"/>
                <a:gd name="T56" fmla="*/ 13 w 49"/>
                <a:gd name="T57" fmla="*/ 410 h 2117"/>
                <a:gd name="T58" fmla="*/ 13 w 49"/>
                <a:gd name="T59" fmla="*/ 351 h 2117"/>
                <a:gd name="T60" fmla="*/ 13 w 49"/>
                <a:gd name="T61" fmla="*/ 292 h 2117"/>
                <a:gd name="T62" fmla="*/ 13 w 49"/>
                <a:gd name="T63" fmla="*/ 233 h 2117"/>
                <a:gd name="T64" fmla="*/ 13 w 49"/>
                <a:gd name="T65" fmla="*/ 218 h 2117"/>
                <a:gd name="T66" fmla="*/ 13 w 49"/>
                <a:gd name="T67" fmla="*/ 211 h 2117"/>
                <a:gd name="T68" fmla="*/ 13 w 49"/>
                <a:gd name="T69" fmla="*/ 204 h 2117"/>
                <a:gd name="T70" fmla="*/ 13 w 49"/>
                <a:gd name="T71" fmla="*/ 196 h 2117"/>
                <a:gd name="T72" fmla="*/ 13 w 49"/>
                <a:gd name="T73" fmla="*/ 189 h 2117"/>
                <a:gd name="T74" fmla="*/ 13 w 49"/>
                <a:gd name="T75" fmla="*/ 182 h 2117"/>
                <a:gd name="T76" fmla="*/ 13 w 49"/>
                <a:gd name="T77" fmla="*/ 174 h 2117"/>
                <a:gd name="T78" fmla="*/ 13 w 49"/>
                <a:gd name="T79" fmla="*/ 167 h 2117"/>
                <a:gd name="T80" fmla="*/ 13 w 49"/>
                <a:gd name="T81" fmla="*/ 160 h 2117"/>
                <a:gd name="T82" fmla="*/ 14 w 49"/>
                <a:gd name="T83" fmla="*/ 152 h 2117"/>
                <a:gd name="T84" fmla="*/ 14 w 49"/>
                <a:gd name="T85" fmla="*/ 145 h 2117"/>
                <a:gd name="T86" fmla="*/ 14 w 49"/>
                <a:gd name="T87" fmla="*/ 138 h 2117"/>
                <a:gd name="T88" fmla="*/ 14 w 49"/>
                <a:gd name="T89" fmla="*/ 130 h 2117"/>
                <a:gd name="T90" fmla="*/ 14 w 49"/>
                <a:gd name="T91" fmla="*/ 123 h 2117"/>
                <a:gd name="T92" fmla="*/ 14 w 49"/>
                <a:gd name="T93" fmla="*/ 116 h 2117"/>
                <a:gd name="T94" fmla="*/ 13 w 49"/>
                <a:gd name="T95" fmla="*/ 108 h 2117"/>
                <a:gd name="T96" fmla="*/ 13 w 49"/>
                <a:gd name="T97" fmla="*/ 101 h 2117"/>
                <a:gd name="T98" fmla="*/ 13 w 49"/>
                <a:gd name="T99" fmla="*/ 94 h 2117"/>
                <a:gd name="T100" fmla="*/ 13 w 49"/>
                <a:gd name="T101" fmla="*/ 87 h 2117"/>
                <a:gd name="T102" fmla="*/ 12 w 49"/>
                <a:gd name="T103" fmla="*/ 79 h 2117"/>
                <a:gd name="T104" fmla="*/ 12 w 49"/>
                <a:gd name="T105" fmla="*/ 72 h 2117"/>
                <a:gd name="T106" fmla="*/ 11 w 49"/>
                <a:gd name="T107" fmla="*/ 65 h 2117"/>
                <a:gd name="T108" fmla="*/ 10 w 49"/>
                <a:gd name="T109" fmla="*/ 58 h 2117"/>
                <a:gd name="T110" fmla="*/ 9 w 49"/>
                <a:gd name="T111" fmla="*/ 50 h 2117"/>
                <a:gd name="T112" fmla="*/ 8 w 49"/>
                <a:gd name="T113" fmla="*/ 43 h 2117"/>
                <a:gd name="T114" fmla="*/ 7 w 49"/>
                <a:gd name="T115" fmla="*/ 36 h 2117"/>
                <a:gd name="T116" fmla="*/ 6 w 49"/>
                <a:gd name="T117" fmla="*/ 29 h 2117"/>
                <a:gd name="T118" fmla="*/ 5 w 49"/>
                <a:gd name="T119" fmla="*/ 22 h 2117"/>
                <a:gd name="T120" fmla="*/ 4 w 49"/>
                <a:gd name="T121" fmla="*/ 14 h 2117"/>
                <a:gd name="T122" fmla="*/ 2 w 49"/>
                <a:gd name="T123" fmla="*/ 7 h 2117"/>
                <a:gd name="T124" fmla="*/ 0 w 49"/>
                <a:gd name="T125" fmla="*/ 0 h 211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49"/>
                <a:gd name="T190" fmla="*/ 0 h 2117"/>
                <a:gd name="T191" fmla="*/ 49 w 49"/>
                <a:gd name="T192" fmla="*/ 2117 h 211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49" h="2117">
                  <a:moveTo>
                    <a:pt x="48" y="2116"/>
                  </a:moveTo>
                  <a:lnTo>
                    <a:pt x="47" y="1997"/>
                  </a:lnTo>
                  <a:lnTo>
                    <a:pt x="47" y="1938"/>
                  </a:lnTo>
                  <a:lnTo>
                    <a:pt x="46" y="1879"/>
                  </a:lnTo>
                  <a:lnTo>
                    <a:pt x="45" y="1820"/>
                  </a:lnTo>
                  <a:lnTo>
                    <a:pt x="44" y="1762"/>
                  </a:lnTo>
                  <a:lnTo>
                    <a:pt x="43" y="1703"/>
                  </a:lnTo>
                  <a:lnTo>
                    <a:pt x="43" y="1644"/>
                  </a:lnTo>
                  <a:lnTo>
                    <a:pt x="42" y="1585"/>
                  </a:lnTo>
                  <a:lnTo>
                    <a:pt x="40" y="1526"/>
                  </a:lnTo>
                  <a:lnTo>
                    <a:pt x="38" y="1468"/>
                  </a:lnTo>
                  <a:lnTo>
                    <a:pt x="37" y="1409"/>
                  </a:lnTo>
                  <a:lnTo>
                    <a:pt x="35" y="1350"/>
                  </a:lnTo>
                  <a:lnTo>
                    <a:pt x="34" y="1292"/>
                  </a:lnTo>
                  <a:lnTo>
                    <a:pt x="32" y="1233"/>
                  </a:lnTo>
                  <a:lnTo>
                    <a:pt x="31" y="1174"/>
                  </a:lnTo>
                  <a:lnTo>
                    <a:pt x="29" y="1116"/>
                  </a:lnTo>
                  <a:lnTo>
                    <a:pt x="27" y="1057"/>
                  </a:lnTo>
                  <a:lnTo>
                    <a:pt x="25" y="998"/>
                  </a:lnTo>
                  <a:lnTo>
                    <a:pt x="24" y="940"/>
                  </a:lnTo>
                  <a:lnTo>
                    <a:pt x="22" y="881"/>
                  </a:lnTo>
                  <a:lnTo>
                    <a:pt x="21" y="822"/>
                  </a:lnTo>
                  <a:lnTo>
                    <a:pt x="19" y="764"/>
                  </a:lnTo>
                  <a:lnTo>
                    <a:pt x="18" y="705"/>
                  </a:lnTo>
                  <a:lnTo>
                    <a:pt x="16" y="646"/>
                  </a:lnTo>
                  <a:lnTo>
                    <a:pt x="15" y="587"/>
                  </a:lnTo>
                  <a:lnTo>
                    <a:pt x="14" y="528"/>
                  </a:lnTo>
                  <a:lnTo>
                    <a:pt x="14" y="470"/>
                  </a:lnTo>
                  <a:lnTo>
                    <a:pt x="13" y="410"/>
                  </a:lnTo>
                  <a:lnTo>
                    <a:pt x="13" y="351"/>
                  </a:lnTo>
                  <a:lnTo>
                    <a:pt x="13" y="292"/>
                  </a:lnTo>
                  <a:lnTo>
                    <a:pt x="13" y="233"/>
                  </a:lnTo>
                  <a:lnTo>
                    <a:pt x="13" y="218"/>
                  </a:lnTo>
                  <a:lnTo>
                    <a:pt x="13" y="211"/>
                  </a:lnTo>
                  <a:lnTo>
                    <a:pt x="13" y="204"/>
                  </a:lnTo>
                  <a:lnTo>
                    <a:pt x="13" y="196"/>
                  </a:lnTo>
                  <a:lnTo>
                    <a:pt x="13" y="189"/>
                  </a:lnTo>
                  <a:lnTo>
                    <a:pt x="13" y="182"/>
                  </a:lnTo>
                  <a:lnTo>
                    <a:pt x="13" y="174"/>
                  </a:lnTo>
                  <a:lnTo>
                    <a:pt x="13" y="167"/>
                  </a:lnTo>
                  <a:lnTo>
                    <a:pt x="13" y="160"/>
                  </a:lnTo>
                  <a:lnTo>
                    <a:pt x="14" y="152"/>
                  </a:lnTo>
                  <a:lnTo>
                    <a:pt x="14" y="145"/>
                  </a:lnTo>
                  <a:lnTo>
                    <a:pt x="14" y="138"/>
                  </a:lnTo>
                  <a:lnTo>
                    <a:pt x="14" y="130"/>
                  </a:lnTo>
                  <a:lnTo>
                    <a:pt x="14" y="123"/>
                  </a:lnTo>
                  <a:lnTo>
                    <a:pt x="14" y="116"/>
                  </a:lnTo>
                  <a:lnTo>
                    <a:pt x="13" y="108"/>
                  </a:lnTo>
                  <a:lnTo>
                    <a:pt x="13" y="101"/>
                  </a:lnTo>
                  <a:lnTo>
                    <a:pt x="13" y="94"/>
                  </a:lnTo>
                  <a:lnTo>
                    <a:pt x="13" y="87"/>
                  </a:lnTo>
                  <a:lnTo>
                    <a:pt x="12" y="79"/>
                  </a:lnTo>
                  <a:lnTo>
                    <a:pt x="12" y="72"/>
                  </a:lnTo>
                  <a:lnTo>
                    <a:pt x="11" y="65"/>
                  </a:lnTo>
                  <a:lnTo>
                    <a:pt x="10" y="58"/>
                  </a:lnTo>
                  <a:lnTo>
                    <a:pt x="9" y="50"/>
                  </a:lnTo>
                  <a:lnTo>
                    <a:pt x="8" y="43"/>
                  </a:lnTo>
                  <a:lnTo>
                    <a:pt x="7" y="36"/>
                  </a:lnTo>
                  <a:lnTo>
                    <a:pt x="6" y="29"/>
                  </a:lnTo>
                  <a:lnTo>
                    <a:pt x="5" y="22"/>
                  </a:lnTo>
                  <a:lnTo>
                    <a:pt x="4" y="14"/>
                  </a:lnTo>
                  <a:lnTo>
                    <a:pt x="2" y="7"/>
                  </a:lnTo>
                  <a:lnTo>
                    <a:pt x="0" y="0"/>
                  </a:lnTo>
                </a:path>
              </a:pathLst>
            </a:custGeom>
            <a:noFill/>
            <a:ln w="12700" cap="rnd">
              <a:solidFill>
                <a:srgbClr val="00FF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6666" name="Freeform 28"/>
            <p:cNvSpPr>
              <a:spLocks/>
            </p:cNvSpPr>
            <p:nvPr/>
          </p:nvSpPr>
          <p:spPr bwMode="auto">
            <a:xfrm>
              <a:off x="1974" y="1218"/>
              <a:ext cx="338" cy="1507"/>
            </a:xfrm>
            <a:custGeom>
              <a:avLst/>
              <a:gdLst>
                <a:gd name="T0" fmla="*/ 0 w 338"/>
                <a:gd name="T1" fmla="*/ 1506 h 1507"/>
                <a:gd name="T2" fmla="*/ 75 w 338"/>
                <a:gd name="T3" fmla="*/ 1460 h 1507"/>
                <a:gd name="T4" fmla="*/ 108 w 338"/>
                <a:gd name="T5" fmla="*/ 1431 h 1507"/>
                <a:gd name="T6" fmla="*/ 138 w 338"/>
                <a:gd name="T7" fmla="*/ 1400 h 1507"/>
                <a:gd name="T8" fmla="*/ 166 w 338"/>
                <a:gd name="T9" fmla="*/ 1366 h 1507"/>
                <a:gd name="T10" fmla="*/ 191 w 338"/>
                <a:gd name="T11" fmla="*/ 1328 h 1507"/>
                <a:gd name="T12" fmla="*/ 213 w 338"/>
                <a:gd name="T13" fmla="*/ 1288 h 1507"/>
                <a:gd name="T14" fmla="*/ 234 w 338"/>
                <a:gd name="T15" fmla="*/ 1246 h 1507"/>
                <a:gd name="T16" fmla="*/ 252 w 338"/>
                <a:gd name="T17" fmla="*/ 1202 h 1507"/>
                <a:gd name="T18" fmla="*/ 268 w 338"/>
                <a:gd name="T19" fmla="*/ 1155 h 1507"/>
                <a:gd name="T20" fmla="*/ 282 w 338"/>
                <a:gd name="T21" fmla="*/ 1106 h 1507"/>
                <a:gd name="T22" fmla="*/ 294 w 338"/>
                <a:gd name="T23" fmla="*/ 1056 h 1507"/>
                <a:gd name="T24" fmla="*/ 304 w 338"/>
                <a:gd name="T25" fmla="*/ 1004 h 1507"/>
                <a:gd name="T26" fmla="*/ 313 w 338"/>
                <a:gd name="T27" fmla="*/ 952 h 1507"/>
                <a:gd name="T28" fmla="*/ 320 w 338"/>
                <a:gd name="T29" fmla="*/ 897 h 1507"/>
                <a:gd name="T30" fmla="*/ 326 w 338"/>
                <a:gd name="T31" fmla="*/ 842 h 1507"/>
                <a:gd name="T32" fmla="*/ 331 w 338"/>
                <a:gd name="T33" fmla="*/ 787 h 1507"/>
                <a:gd name="T34" fmla="*/ 333 w 338"/>
                <a:gd name="T35" fmla="*/ 730 h 1507"/>
                <a:gd name="T36" fmla="*/ 336 w 338"/>
                <a:gd name="T37" fmla="*/ 674 h 1507"/>
                <a:gd name="T38" fmla="*/ 337 w 338"/>
                <a:gd name="T39" fmla="*/ 618 h 1507"/>
                <a:gd name="T40" fmla="*/ 337 w 338"/>
                <a:gd name="T41" fmla="*/ 561 h 1507"/>
                <a:gd name="T42" fmla="*/ 337 w 338"/>
                <a:gd name="T43" fmla="*/ 505 h 1507"/>
                <a:gd name="T44" fmla="*/ 336 w 338"/>
                <a:gd name="T45" fmla="*/ 449 h 1507"/>
                <a:gd name="T46" fmla="*/ 334 w 338"/>
                <a:gd name="T47" fmla="*/ 394 h 1507"/>
                <a:gd name="T48" fmla="*/ 333 w 338"/>
                <a:gd name="T49" fmla="*/ 339 h 1507"/>
                <a:gd name="T50" fmla="*/ 331 w 338"/>
                <a:gd name="T51" fmla="*/ 286 h 1507"/>
                <a:gd name="T52" fmla="*/ 328 w 338"/>
                <a:gd name="T53" fmla="*/ 234 h 1507"/>
                <a:gd name="T54" fmla="*/ 325 w 338"/>
                <a:gd name="T55" fmla="*/ 184 h 1507"/>
                <a:gd name="T56" fmla="*/ 323 w 338"/>
                <a:gd name="T57" fmla="*/ 134 h 1507"/>
                <a:gd name="T58" fmla="*/ 321 w 338"/>
                <a:gd name="T59" fmla="*/ 88 h 1507"/>
                <a:gd name="T60" fmla="*/ 319 w 338"/>
                <a:gd name="T61" fmla="*/ 42 h 1507"/>
                <a:gd name="T62" fmla="*/ 317 w 338"/>
                <a:gd name="T63" fmla="*/ 0 h 150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38"/>
                <a:gd name="T97" fmla="*/ 0 h 1507"/>
                <a:gd name="T98" fmla="*/ 338 w 338"/>
                <a:gd name="T99" fmla="*/ 1507 h 150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38" h="1507">
                  <a:moveTo>
                    <a:pt x="0" y="1506"/>
                  </a:moveTo>
                  <a:lnTo>
                    <a:pt x="75" y="1460"/>
                  </a:lnTo>
                  <a:lnTo>
                    <a:pt x="108" y="1431"/>
                  </a:lnTo>
                  <a:lnTo>
                    <a:pt x="138" y="1400"/>
                  </a:lnTo>
                  <a:lnTo>
                    <a:pt x="166" y="1366"/>
                  </a:lnTo>
                  <a:lnTo>
                    <a:pt x="191" y="1328"/>
                  </a:lnTo>
                  <a:lnTo>
                    <a:pt x="213" y="1288"/>
                  </a:lnTo>
                  <a:lnTo>
                    <a:pt x="234" y="1246"/>
                  </a:lnTo>
                  <a:lnTo>
                    <a:pt x="252" y="1202"/>
                  </a:lnTo>
                  <a:lnTo>
                    <a:pt x="268" y="1155"/>
                  </a:lnTo>
                  <a:lnTo>
                    <a:pt x="282" y="1106"/>
                  </a:lnTo>
                  <a:lnTo>
                    <a:pt x="294" y="1056"/>
                  </a:lnTo>
                  <a:lnTo>
                    <a:pt x="304" y="1004"/>
                  </a:lnTo>
                  <a:lnTo>
                    <a:pt x="313" y="952"/>
                  </a:lnTo>
                  <a:lnTo>
                    <a:pt x="320" y="897"/>
                  </a:lnTo>
                  <a:lnTo>
                    <a:pt x="326" y="842"/>
                  </a:lnTo>
                  <a:lnTo>
                    <a:pt x="331" y="787"/>
                  </a:lnTo>
                  <a:lnTo>
                    <a:pt x="333" y="730"/>
                  </a:lnTo>
                  <a:lnTo>
                    <a:pt x="336" y="674"/>
                  </a:lnTo>
                  <a:lnTo>
                    <a:pt x="337" y="618"/>
                  </a:lnTo>
                  <a:lnTo>
                    <a:pt x="337" y="561"/>
                  </a:lnTo>
                  <a:lnTo>
                    <a:pt x="337" y="505"/>
                  </a:lnTo>
                  <a:lnTo>
                    <a:pt x="336" y="449"/>
                  </a:lnTo>
                  <a:lnTo>
                    <a:pt x="334" y="394"/>
                  </a:lnTo>
                  <a:lnTo>
                    <a:pt x="333" y="339"/>
                  </a:lnTo>
                  <a:lnTo>
                    <a:pt x="331" y="286"/>
                  </a:lnTo>
                  <a:lnTo>
                    <a:pt x="328" y="234"/>
                  </a:lnTo>
                  <a:lnTo>
                    <a:pt x="325" y="184"/>
                  </a:lnTo>
                  <a:lnTo>
                    <a:pt x="323" y="134"/>
                  </a:lnTo>
                  <a:lnTo>
                    <a:pt x="321" y="88"/>
                  </a:lnTo>
                  <a:lnTo>
                    <a:pt x="319" y="42"/>
                  </a:lnTo>
                  <a:lnTo>
                    <a:pt x="317" y="0"/>
                  </a:lnTo>
                </a:path>
              </a:pathLst>
            </a:custGeom>
            <a:noFill/>
            <a:ln w="50800" cap="rnd">
              <a:solidFill>
                <a:srgbClr val="00FF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6667" name="Freeform 29"/>
            <p:cNvSpPr>
              <a:spLocks/>
            </p:cNvSpPr>
            <p:nvPr/>
          </p:nvSpPr>
          <p:spPr bwMode="auto">
            <a:xfrm>
              <a:off x="1551" y="895"/>
              <a:ext cx="342" cy="1830"/>
            </a:xfrm>
            <a:custGeom>
              <a:avLst/>
              <a:gdLst>
                <a:gd name="T0" fmla="*/ 321 w 342"/>
                <a:gd name="T1" fmla="*/ 1816 h 1830"/>
                <a:gd name="T2" fmla="*/ 303 w 342"/>
                <a:gd name="T3" fmla="*/ 1800 h 1830"/>
                <a:gd name="T4" fmla="*/ 285 w 342"/>
                <a:gd name="T5" fmla="*/ 1781 h 1830"/>
                <a:gd name="T6" fmla="*/ 268 w 342"/>
                <a:gd name="T7" fmla="*/ 1759 h 1830"/>
                <a:gd name="T8" fmla="*/ 252 w 342"/>
                <a:gd name="T9" fmla="*/ 1735 h 1830"/>
                <a:gd name="T10" fmla="*/ 237 w 342"/>
                <a:gd name="T11" fmla="*/ 1709 h 1830"/>
                <a:gd name="T12" fmla="*/ 223 w 342"/>
                <a:gd name="T13" fmla="*/ 1681 h 1830"/>
                <a:gd name="T14" fmla="*/ 210 w 342"/>
                <a:gd name="T15" fmla="*/ 1653 h 1830"/>
                <a:gd name="T16" fmla="*/ 197 w 342"/>
                <a:gd name="T17" fmla="*/ 1623 h 1830"/>
                <a:gd name="T18" fmla="*/ 186 w 342"/>
                <a:gd name="T19" fmla="*/ 1594 h 1830"/>
                <a:gd name="T20" fmla="*/ 175 w 342"/>
                <a:gd name="T21" fmla="*/ 1564 h 1830"/>
                <a:gd name="T22" fmla="*/ 164 w 342"/>
                <a:gd name="T23" fmla="*/ 1535 h 1830"/>
                <a:gd name="T24" fmla="*/ 155 w 342"/>
                <a:gd name="T25" fmla="*/ 1507 h 1830"/>
                <a:gd name="T26" fmla="*/ 146 w 342"/>
                <a:gd name="T27" fmla="*/ 1481 h 1830"/>
                <a:gd name="T28" fmla="*/ 138 w 342"/>
                <a:gd name="T29" fmla="*/ 1456 h 1830"/>
                <a:gd name="T30" fmla="*/ 130 w 342"/>
                <a:gd name="T31" fmla="*/ 1434 h 1830"/>
                <a:gd name="T32" fmla="*/ 107 w 342"/>
                <a:gd name="T33" fmla="*/ 1357 h 1830"/>
                <a:gd name="T34" fmla="*/ 95 w 342"/>
                <a:gd name="T35" fmla="*/ 1301 h 1830"/>
                <a:gd name="T36" fmla="*/ 87 w 342"/>
                <a:gd name="T37" fmla="*/ 1244 h 1830"/>
                <a:gd name="T38" fmla="*/ 81 w 342"/>
                <a:gd name="T39" fmla="*/ 1184 h 1830"/>
                <a:gd name="T40" fmla="*/ 77 w 342"/>
                <a:gd name="T41" fmla="*/ 1123 h 1830"/>
                <a:gd name="T42" fmla="*/ 75 w 342"/>
                <a:gd name="T43" fmla="*/ 1060 h 1830"/>
                <a:gd name="T44" fmla="*/ 75 w 342"/>
                <a:gd name="T45" fmla="*/ 997 h 1830"/>
                <a:gd name="T46" fmla="*/ 75 w 342"/>
                <a:gd name="T47" fmla="*/ 933 h 1830"/>
                <a:gd name="T48" fmla="*/ 76 w 342"/>
                <a:gd name="T49" fmla="*/ 869 h 1830"/>
                <a:gd name="T50" fmla="*/ 78 w 342"/>
                <a:gd name="T51" fmla="*/ 806 h 1830"/>
                <a:gd name="T52" fmla="*/ 80 w 342"/>
                <a:gd name="T53" fmla="*/ 743 h 1830"/>
                <a:gd name="T54" fmla="*/ 82 w 342"/>
                <a:gd name="T55" fmla="*/ 682 h 1830"/>
                <a:gd name="T56" fmla="*/ 83 w 342"/>
                <a:gd name="T57" fmla="*/ 623 h 1830"/>
                <a:gd name="T58" fmla="*/ 84 w 342"/>
                <a:gd name="T59" fmla="*/ 565 h 1830"/>
                <a:gd name="T60" fmla="*/ 83 w 342"/>
                <a:gd name="T61" fmla="*/ 510 h 1830"/>
                <a:gd name="T62" fmla="*/ 81 w 342"/>
                <a:gd name="T63" fmla="*/ 453 h 1830"/>
                <a:gd name="T64" fmla="*/ 77 w 342"/>
                <a:gd name="T65" fmla="*/ 422 h 1830"/>
                <a:gd name="T66" fmla="*/ 74 w 342"/>
                <a:gd name="T67" fmla="*/ 391 h 1830"/>
                <a:gd name="T68" fmla="*/ 69 w 342"/>
                <a:gd name="T69" fmla="*/ 361 h 1830"/>
                <a:gd name="T70" fmla="*/ 64 w 342"/>
                <a:gd name="T71" fmla="*/ 331 h 1830"/>
                <a:gd name="T72" fmla="*/ 59 w 342"/>
                <a:gd name="T73" fmla="*/ 301 h 1830"/>
                <a:gd name="T74" fmla="*/ 52 w 342"/>
                <a:gd name="T75" fmla="*/ 270 h 1830"/>
                <a:gd name="T76" fmla="*/ 45 w 342"/>
                <a:gd name="T77" fmla="*/ 240 h 1830"/>
                <a:gd name="T78" fmla="*/ 39 w 342"/>
                <a:gd name="T79" fmla="*/ 210 h 1830"/>
                <a:gd name="T80" fmla="*/ 33 w 342"/>
                <a:gd name="T81" fmla="*/ 180 h 1830"/>
                <a:gd name="T82" fmla="*/ 26 w 342"/>
                <a:gd name="T83" fmla="*/ 150 h 1830"/>
                <a:gd name="T84" fmla="*/ 20 w 342"/>
                <a:gd name="T85" fmla="*/ 120 h 1830"/>
                <a:gd name="T86" fmla="*/ 14 w 342"/>
                <a:gd name="T87" fmla="*/ 90 h 1830"/>
                <a:gd name="T88" fmla="*/ 9 w 342"/>
                <a:gd name="T89" fmla="*/ 60 h 1830"/>
                <a:gd name="T90" fmla="*/ 4 w 342"/>
                <a:gd name="T91" fmla="*/ 30 h 1830"/>
                <a:gd name="T92" fmla="*/ 0 w 342"/>
                <a:gd name="T93" fmla="*/ 0 h 183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342"/>
                <a:gd name="T142" fmla="*/ 0 h 1830"/>
                <a:gd name="T143" fmla="*/ 342 w 342"/>
                <a:gd name="T144" fmla="*/ 1830 h 1830"/>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342" h="1830">
                  <a:moveTo>
                    <a:pt x="341" y="1829"/>
                  </a:moveTo>
                  <a:lnTo>
                    <a:pt x="321" y="1816"/>
                  </a:lnTo>
                  <a:lnTo>
                    <a:pt x="312" y="1809"/>
                  </a:lnTo>
                  <a:lnTo>
                    <a:pt x="303" y="1800"/>
                  </a:lnTo>
                  <a:lnTo>
                    <a:pt x="293" y="1791"/>
                  </a:lnTo>
                  <a:lnTo>
                    <a:pt x="285" y="1781"/>
                  </a:lnTo>
                  <a:lnTo>
                    <a:pt x="276" y="1771"/>
                  </a:lnTo>
                  <a:lnTo>
                    <a:pt x="268" y="1759"/>
                  </a:lnTo>
                  <a:lnTo>
                    <a:pt x="260" y="1748"/>
                  </a:lnTo>
                  <a:lnTo>
                    <a:pt x="252" y="1735"/>
                  </a:lnTo>
                  <a:lnTo>
                    <a:pt x="244" y="1723"/>
                  </a:lnTo>
                  <a:lnTo>
                    <a:pt x="237" y="1709"/>
                  </a:lnTo>
                  <a:lnTo>
                    <a:pt x="230" y="1695"/>
                  </a:lnTo>
                  <a:lnTo>
                    <a:pt x="223" y="1681"/>
                  </a:lnTo>
                  <a:lnTo>
                    <a:pt x="216" y="1667"/>
                  </a:lnTo>
                  <a:lnTo>
                    <a:pt x="210" y="1653"/>
                  </a:lnTo>
                  <a:lnTo>
                    <a:pt x="203" y="1638"/>
                  </a:lnTo>
                  <a:lnTo>
                    <a:pt x="197" y="1623"/>
                  </a:lnTo>
                  <a:lnTo>
                    <a:pt x="191" y="1609"/>
                  </a:lnTo>
                  <a:lnTo>
                    <a:pt x="186" y="1594"/>
                  </a:lnTo>
                  <a:lnTo>
                    <a:pt x="180" y="1579"/>
                  </a:lnTo>
                  <a:lnTo>
                    <a:pt x="175" y="1564"/>
                  </a:lnTo>
                  <a:lnTo>
                    <a:pt x="170" y="1550"/>
                  </a:lnTo>
                  <a:lnTo>
                    <a:pt x="164" y="1535"/>
                  </a:lnTo>
                  <a:lnTo>
                    <a:pt x="159" y="1521"/>
                  </a:lnTo>
                  <a:lnTo>
                    <a:pt x="155" y="1507"/>
                  </a:lnTo>
                  <a:lnTo>
                    <a:pt x="150" y="1494"/>
                  </a:lnTo>
                  <a:lnTo>
                    <a:pt x="146" y="1481"/>
                  </a:lnTo>
                  <a:lnTo>
                    <a:pt x="141" y="1468"/>
                  </a:lnTo>
                  <a:lnTo>
                    <a:pt x="138" y="1456"/>
                  </a:lnTo>
                  <a:lnTo>
                    <a:pt x="133" y="1445"/>
                  </a:lnTo>
                  <a:lnTo>
                    <a:pt x="130" y="1434"/>
                  </a:lnTo>
                  <a:lnTo>
                    <a:pt x="114" y="1383"/>
                  </a:lnTo>
                  <a:lnTo>
                    <a:pt x="107" y="1357"/>
                  </a:lnTo>
                  <a:lnTo>
                    <a:pt x="100" y="1329"/>
                  </a:lnTo>
                  <a:lnTo>
                    <a:pt x="95" y="1301"/>
                  </a:lnTo>
                  <a:lnTo>
                    <a:pt x="91" y="1273"/>
                  </a:lnTo>
                  <a:lnTo>
                    <a:pt x="87" y="1244"/>
                  </a:lnTo>
                  <a:lnTo>
                    <a:pt x="83" y="1214"/>
                  </a:lnTo>
                  <a:lnTo>
                    <a:pt x="81" y="1184"/>
                  </a:lnTo>
                  <a:lnTo>
                    <a:pt x="79" y="1153"/>
                  </a:lnTo>
                  <a:lnTo>
                    <a:pt x="77" y="1123"/>
                  </a:lnTo>
                  <a:lnTo>
                    <a:pt x="75" y="1091"/>
                  </a:lnTo>
                  <a:lnTo>
                    <a:pt x="75" y="1060"/>
                  </a:lnTo>
                  <a:lnTo>
                    <a:pt x="75" y="1029"/>
                  </a:lnTo>
                  <a:lnTo>
                    <a:pt x="75" y="997"/>
                  </a:lnTo>
                  <a:lnTo>
                    <a:pt x="75" y="965"/>
                  </a:lnTo>
                  <a:lnTo>
                    <a:pt x="75" y="933"/>
                  </a:lnTo>
                  <a:lnTo>
                    <a:pt x="75" y="901"/>
                  </a:lnTo>
                  <a:lnTo>
                    <a:pt x="76" y="869"/>
                  </a:lnTo>
                  <a:lnTo>
                    <a:pt x="77" y="837"/>
                  </a:lnTo>
                  <a:lnTo>
                    <a:pt x="78" y="806"/>
                  </a:lnTo>
                  <a:lnTo>
                    <a:pt x="79" y="775"/>
                  </a:lnTo>
                  <a:lnTo>
                    <a:pt x="80" y="743"/>
                  </a:lnTo>
                  <a:lnTo>
                    <a:pt x="81" y="713"/>
                  </a:lnTo>
                  <a:lnTo>
                    <a:pt x="82" y="682"/>
                  </a:lnTo>
                  <a:lnTo>
                    <a:pt x="83" y="652"/>
                  </a:lnTo>
                  <a:lnTo>
                    <a:pt x="83" y="623"/>
                  </a:lnTo>
                  <a:lnTo>
                    <a:pt x="83" y="594"/>
                  </a:lnTo>
                  <a:lnTo>
                    <a:pt x="84" y="565"/>
                  </a:lnTo>
                  <a:lnTo>
                    <a:pt x="83" y="537"/>
                  </a:lnTo>
                  <a:lnTo>
                    <a:pt x="83" y="510"/>
                  </a:lnTo>
                  <a:lnTo>
                    <a:pt x="83" y="484"/>
                  </a:lnTo>
                  <a:lnTo>
                    <a:pt x="81" y="453"/>
                  </a:lnTo>
                  <a:lnTo>
                    <a:pt x="79" y="437"/>
                  </a:lnTo>
                  <a:lnTo>
                    <a:pt x="77" y="422"/>
                  </a:lnTo>
                  <a:lnTo>
                    <a:pt x="75" y="407"/>
                  </a:lnTo>
                  <a:lnTo>
                    <a:pt x="74" y="391"/>
                  </a:lnTo>
                  <a:lnTo>
                    <a:pt x="72" y="376"/>
                  </a:lnTo>
                  <a:lnTo>
                    <a:pt x="69" y="361"/>
                  </a:lnTo>
                  <a:lnTo>
                    <a:pt x="67" y="346"/>
                  </a:lnTo>
                  <a:lnTo>
                    <a:pt x="64" y="331"/>
                  </a:lnTo>
                  <a:lnTo>
                    <a:pt x="61" y="315"/>
                  </a:lnTo>
                  <a:lnTo>
                    <a:pt x="59" y="301"/>
                  </a:lnTo>
                  <a:lnTo>
                    <a:pt x="55" y="285"/>
                  </a:lnTo>
                  <a:lnTo>
                    <a:pt x="52" y="270"/>
                  </a:lnTo>
                  <a:lnTo>
                    <a:pt x="49" y="255"/>
                  </a:lnTo>
                  <a:lnTo>
                    <a:pt x="45" y="240"/>
                  </a:lnTo>
                  <a:lnTo>
                    <a:pt x="43" y="225"/>
                  </a:lnTo>
                  <a:lnTo>
                    <a:pt x="39" y="210"/>
                  </a:lnTo>
                  <a:lnTo>
                    <a:pt x="36" y="195"/>
                  </a:lnTo>
                  <a:lnTo>
                    <a:pt x="33" y="180"/>
                  </a:lnTo>
                  <a:lnTo>
                    <a:pt x="29" y="165"/>
                  </a:lnTo>
                  <a:lnTo>
                    <a:pt x="26" y="150"/>
                  </a:lnTo>
                  <a:lnTo>
                    <a:pt x="23" y="135"/>
                  </a:lnTo>
                  <a:lnTo>
                    <a:pt x="20" y="120"/>
                  </a:lnTo>
                  <a:lnTo>
                    <a:pt x="17" y="105"/>
                  </a:lnTo>
                  <a:lnTo>
                    <a:pt x="14" y="90"/>
                  </a:lnTo>
                  <a:lnTo>
                    <a:pt x="12" y="75"/>
                  </a:lnTo>
                  <a:lnTo>
                    <a:pt x="9" y="60"/>
                  </a:lnTo>
                  <a:lnTo>
                    <a:pt x="6" y="45"/>
                  </a:lnTo>
                  <a:lnTo>
                    <a:pt x="4" y="30"/>
                  </a:lnTo>
                  <a:lnTo>
                    <a:pt x="2" y="15"/>
                  </a:lnTo>
                  <a:lnTo>
                    <a:pt x="0" y="0"/>
                  </a:lnTo>
                </a:path>
              </a:pathLst>
            </a:custGeom>
            <a:noFill/>
            <a:ln w="12700" cap="rnd">
              <a:solidFill>
                <a:srgbClr val="00FF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6668" name="Freeform 30"/>
            <p:cNvSpPr>
              <a:spLocks/>
            </p:cNvSpPr>
            <p:nvPr/>
          </p:nvSpPr>
          <p:spPr bwMode="auto">
            <a:xfrm>
              <a:off x="1974" y="662"/>
              <a:ext cx="31" cy="2045"/>
            </a:xfrm>
            <a:custGeom>
              <a:avLst/>
              <a:gdLst>
                <a:gd name="T0" fmla="*/ 0 w 31"/>
                <a:gd name="T1" fmla="*/ 2044 h 2045"/>
                <a:gd name="T2" fmla="*/ 8 w 31"/>
                <a:gd name="T3" fmla="*/ 1930 h 2045"/>
                <a:gd name="T4" fmla="*/ 12 w 31"/>
                <a:gd name="T5" fmla="*/ 1872 h 2045"/>
                <a:gd name="T6" fmla="*/ 15 w 31"/>
                <a:gd name="T7" fmla="*/ 1815 h 2045"/>
                <a:gd name="T8" fmla="*/ 18 w 31"/>
                <a:gd name="T9" fmla="*/ 1758 h 2045"/>
                <a:gd name="T10" fmla="*/ 20 w 31"/>
                <a:gd name="T11" fmla="*/ 1700 h 2045"/>
                <a:gd name="T12" fmla="*/ 23 w 31"/>
                <a:gd name="T13" fmla="*/ 1643 h 2045"/>
                <a:gd name="T14" fmla="*/ 25 w 31"/>
                <a:gd name="T15" fmla="*/ 1585 h 2045"/>
                <a:gd name="T16" fmla="*/ 26 w 31"/>
                <a:gd name="T17" fmla="*/ 1527 h 2045"/>
                <a:gd name="T18" fmla="*/ 27 w 31"/>
                <a:gd name="T19" fmla="*/ 1470 h 2045"/>
                <a:gd name="T20" fmla="*/ 28 w 31"/>
                <a:gd name="T21" fmla="*/ 1412 h 2045"/>
                <a:gd name="T22" fmla="*/ 29 w 31"/>
                <a:gd name="T23" fmla="*/ 1354 h 2045"/>
                <a:gd name="T24" fmla="*/ 30 w 31"/>
                <a:gd name="T25" fmla="*/ 1296 h 2045"/>
                <a:gd name="T26" fmla="*/ 30 w 31"/>
                <a:gd name="T27" fmla="*/ 1238 h 2045"/>
                <a:gd name="T28" fmla="*/ 30 w 31"/>
                <a:gd name="T29" fmla="*/ 1180 h 2045"/>
                <a:gd name="T30" fmla="*/ 30 w 31"/>
                <a:gd name="T31" fmla="*/ 1122 h 2045"/>
                <a:gd name="T32" fmla="*/ 30 w 31"/>
                <a:gd name="T33" fmla="*/ 1064 h 2045"/>
                <a:gd name="T34" fmla="*/ 30 w 31"/>
                <a:gd name="T35" fmla="*/ 1006 h 2045"/>
                <a:gd name="T36" fmla="*/ 30 w 31"/>
                <a:gd name="T37" fmla="*/ 948 h 2045"/>
                <a:gd name="T38" fmla="*/ 30 w 31"/>
                <a:gd name="T39" fmla="*/ 890 h 2045"/>
                <a:gd name="T40" fmla="*/ 29 w 31"/>
                <a:gd name="T41" fmla="*/ 832 h 2045"/>
                <a:gd name="T42" fmla="*/ 28 w 31"/>
                <a:gd name="T43" fmla="*/ 774 h 2045"/>
                <a:gd name="T44" fmla="*/ 28 w 31"/>
                <a:gd name="T45" fmla="*/ 716 h 2045"/>
                <a:gd name="T46" fmla="*/ 27 w 31"/>
                <a:gd name="T47" fmla="*/ 658 h 2045"/>
                <a:gd name="T48" fmla="*/ 26 w 31"/>
                <a:gd name="T49" fmla="*/ 600 h 2045"/>
                <a:gd name="T50" fmla="*/ 26 w 31"/>
                <a:gd name="T51" fmla="*/ 542 h 2045"/>
                <a:gd name="T52" fmla="*/ 25 w 31"/>
                <a:gd name="T53" fmla="*/ 484 h 2045"/>
                <a:gd name="T54" fmla="*/ 25 w 31"/>
                <a:gd name="T55" fmla="*/ 427 h 2045"/>
                <a:gd name="T56" fmla="*/ 25 w 31"/>
                <a:gd name="T57" fmla="*/ 369 h 2045"/>
                <a:gd name="T58" fmla="*/ 25 w 31"/>
                <a:gd name="T59" fmla="*/ 312 h 2045"/>
                <a:gd name="T60" fmla="*/ 25 w 31"/>
                <a:gd name="T61" fmla="*/ 254 h 2045"/>
                <a:gd name="T62" fmla="*/ 25 w 31"/>
                <a:gd name="T63" fmla="*/ 197 h 2045"/>
                <a:gd name="T64" fmla="*/ 25 w 31"/>
                <a:gd name="T65" fmla="*/ 185 h 2045"/>
                <a:gd name="T66" fmla="*/ 25 w 31"/>
                <a:gd name="T67" fmla="*/ 178 h 2045"/>
                <a:gd name="T68" fmla="*/ 25 w 31"/>
                <a:gd name="T69" fmla="*/ 172 h 2045"/>
                <a:gd name="T70" fmla="*/ 25 w 31"/>
                <a:gd name="T71" fmla="*/ 166 h 2045"/>
                <a:gd name="T72" fmla="*/ 25 w 31"/>
                <a:gd name="T73" fmla="*/ 160 h 2045"/>
                <a:gd name="T74" fmla="*/ 25 w 31"/>
                <a:gd name="T75" fmla="*/ 154 h 2045"/>
                <a:gd name="T76" fmla="*/ 25 w 31"/>
                <a:gd name="T77" fmla="*/ 148 h 2045"/>
                <a:gd name="T78" fmla="*/ 25 w 31"/>
                <a:gd name="T79" fmla="*/ 142 h 2045"/>
                <a:gd name="T80" fmla="*/ 25 w 31"/>
                <a:gd name="T81" fmla="*/ 135 h 2045"/>
                <a:gd name="T82" fmla="*/ 25 w 31"/>
                <a:gd name="T83" fmla="*/ 129 h 2045"/>
                <a:gd name="T84" fmla="*/ 25 w 31"/>
                <a:gd name="T85" fmla="*/ 123 h 2045"/>
                <a:gd name="T86" fmla="*/ 25 w 31"/>
                <a:gd name="T87" fmla="*/ 117 h 2045"/>
                <a:gd name="T88" fmla="*/ 25 w 31"/>
                <a:gd name="T89" fmla="*/ 111 h 2045"/>
                <a:gd name="T90" fmla="*/ 25 w 31"/>
                <a:gd name="T91" fmla="*/ 104 h 2045"/>
                <a:gd name="T92" fmla="*/ 25 w 31"/>
                <a:gd name="T93" fmla="*/ 98 h 2045"/>
                <a:gd name="T94" fmla="*/ 25 w 31"/>
                <a:gd name="T95" fmla="*/ 92 h 2045"/>
                <a:gd name="T96" fmla="*/ 25 w 31"/>
                <a:gd name="T97" fmla="*/ 86 h 2045"/>
                <a:gd name="T98" fmla="*/ 25 w 31"/>
                <a:gd name="T99" fmla="*/ 80 h 2045"/>
                <a:gd name="T100" fmla="*/ 25 w 31"/>
                <a:gd name="T101" fmla="*/ 74 h 2045"/>
                <a:gd name="T102" fmla="*/ 25 w 31"/>
                <a:gd name="T103" fmla="*/ 68 h 2045"/>
                <a:gd name="T104" fmla="*/ 25 w 31"/>
                <a:gd name="T105" fmla="*/ 61 h 2045"/>
                <a:gd name="T106" fmla="*/ 25 w 31"/>
                <a:gd name="T107" fmla="*/ 55 h 2045"/>
                <a:gd name="T108" fmla="*/ 25 w 31"/>
                <a:gd name="T109" fmla="*/ 49 h 2045"/>
                <a:gd name="T110" fmla="*/ 25 w 31"/>
                <a:gd name="T111" fmla="*/ 43 h 2045"/>
                <a:gd name="T112" fmla="*/ 25 w 31"/>
                <a:gd name="T113" fmla="*/ 37 h 2045"/>
                <a:gd name="T114" fmla="*/ 25 w 31"/>
                <a:gd name="T115" fmla="*/ 30 h 2045"/>
                <a:gd name="T116" fmla="*/ 25 w 31"/>
                <a:gd name="T117" fmla="*/ 24 h 2045"/>
                <a:gd name="T118" fmla="*/ 25 w 31"/>
                <a:gd name="T119" fmla="*/ 18 h 2045"/>
                <a:gd name="T120" fmla="*/ 25 w 31"/>
                <a:gd name="T121" fmla="*/ 12 h 2045"/>
                <a:gd name="T122" fmla="*/ 25 w 31"/>
                <a:gd name="T123" fmla="*/ 6 h 2045"/>
                <a:gd name="T124" fmla="*/ 25 w 31"/>
                <a:gd name="T125" fmla="*/ 0 h 20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1"/>
                <a:gd name="T190" fmla="*/ 0 h 2045"/>
                <a:gd name="T191" fmla="*/ 31 w 31"/>
                <a:gd name="T192" fmla="*/ 2045 h 204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1" h="2045">
                  <a:moveTo>
                    <a:pt x="0" y="2044"/>
                  </a:moveTo>
                  <a:lnTo>
                    <a:pt x="8" y="1930"/>
                  </a:lnTo>
                  <a:lnTo>
                    <a:pt x="12" y="1872"/>
                  </a:lnTo>
                  <a:lnTo>
                    <a:pt x="15" y="1815"/>
                  </a:lnTo>
                  <a:lnTo>
                    <a:pt x="18" y="1758"/>
                  </a:lnTo>
                  <a:lnTo>
                    <a:pt x="20" y="1700"/>
                  </a:lnTo>
                  <a:lnTo>
                    <a:pt x="23" y="1643"/>
                  </a:lnTo>
                  <a:lnTo>
                    <a:pt x="25" y="1585"/>
                  </a:lnTo>
                  <a:lnTo>
                    <a:pt x="26" y="1527"/>
                  </a:lnTo>
                  <a:lnTo>
                    <a:pt x="27" y="1470"/>
                  </a:lnTo>
                  <a:lnTo>
                    <a:pt x="28" y="1412"/>
                  </a:lnTo>
                  <a:lnTo>
                    <a:pt x="29" y="1354"/>
                  </a:lnTo>
                  <a:lnTo>
                    <a:pt x="30" y="1296"/>
                  </a:lnTo>
                  <a:lnTo>
                    <a:pt x="30" y="1238"/>
                  </a:lnTo>
                  <a:lnTo>
                    <a:pt x="30" y="1180"/>
                  </a:lnTo>
                  <a:lnTo>
                    <a:pt x="30" y="1122"/>
                  </a:lnTo>
                  <a:lnTo>
                    <a:pt x="30" y="1064"/>
                  </a:lnTo>
                  <a:lnTo>
                    <a:pt x="30" y="1006"/>
                  </a:lnTo>
                  <a:lnTo>
                    <a:pt x="30" y="948"/>
                  </a:lnTo>
                  <a:lnTo>
                    <a:pt x="30" y="890"/>
                  </a:lnTo>
                  <a:lnTo>
                    <a:pt x="29" y="832"/>
                  </a:lnTo>
                  <a:lnTo>
                    <a:pt x="28" y="774"/>
                  </a:lnTo>
                  <a:lnTo>
                    <a:pt x="28" y="716"/>
                  </a:lnTo>
                  <a:lnTo>
                    <a:pt x="27" y="658"/>
                  </a:lnTo>
                  <a:lnTo>
                    <a:pt x="26" y="600"/>
                  </a:lnTo>
                  <a:lnTo>
                    <a:pt x="26" y="542"/>
                  </a:lnTo>
                  <a:lnTo>
                    <a:pt x="25" y="484"/>
                  </a:lnTo>
                  <a:lnTo>
                    <a:pt x="25" y="427"/>
                  </a:lnTo>
                  <a:lnTo>
                    <a:pt x="25" y="369"/>
                  </a:lnTo>
                  <a:lnTo>
                    <a:pt x="25" y="312"/>
                  </a:lnTo>
                  <a:lnTo>
                    <a:pt x="25" y="254"/>
                  </a:lnTo>
                  <a:lnTo>
                    <a:pt x="25" y="197"/>
                  </a:lnTo>
                  <a:lnTo>
                    <a:pt x="25" y="185"/>
                  </a:lnTo>
                  <a:lnTo>
                    <a:pt x="25" y="178"/>
                  </a:lnTo>
                  <a:lnTo>
                    <a:pt x="25" y="172"/>
                  </a:lnTo>
                  <a:lnTo>
                    <a:pt x="25" y="166"/>
                  </a:lnTo>
                  <a:lnTo>
                    <a:pt x="25" y="160"/>
                  </a:lnTo>
                  <a:lnTo>
                    <a:pt x="25" y="154"/>
                  </a:lnTo>
                  <a:lnTo>
                    <a:pt x="25" y="148"/>
                  </a:lnTo>
                  <a:lnTo>
                    <a:pt x="25" y="142"/>
                  </a:lnTo>
                  <a:lnTo>
                    <a:pt x="25" y="135"/>
                  </a:lnTo>
                  <a:lnTo>
                    <a:pt x="25" y="129"/>
                  </a:lnTo>
                  <a:lnTo>
                    <a:pt x="25" y="123"/>
                  </a:lnTo>
                  <a:lnTo>
                    <a:pt x="25" y="117"/>
                  </a:lnTo>
                  <a:lnTo>
                    <a:pt x="25" y="111"/>
                  </a:lnTo>
                  <a:lnTo>
                    <a:pt x="25" y="104"/>
                  </a:lnTo>
                  <a:lnTo>
                    <a:pt x="25" y="98"/>
                  </a:lnTo>
                  <a:lnTo>
                    <a:pt x="25" y="92"/>
                  </a:lnTo>
                  <a:lnTo>
                    <a:pt x="25" y="86"/>
                  </a:lnTo>
                  <a:lnTo>
                    <a:pt x="25" y="80"/>
                  </a:lnTo>
                  <a:lnTo>
                    <a:pt x="25" y="74"/>
                  </a:lnTo>
                  <a:lnTo>
                    <a:pt x="25" y="68"/>
                  </a:lnTo>
                  <a:lnTo>
                    <a:pt x="25" y="61"/>
                  </a:lnTo>
                  <a:lnTo>
                    <a:pt x="25" y="55"/>
                  </a:lnTo>
                  <a:lnTo>
                    <a:pt x="25" y="49"/>
                  </a:lnTo>
                  <a:lnTo>
                    <a:pt x="25" y="43"/>
                  </a:lnTo>
                  <a:lnTo>
                    <a:pt x="25" y="37"/>
                  </a:lnTo>
                  <a:lnTo>
                    <a:pt x="25" y="30"/>
                  </a:lnTo>
                  <a:lnTo>
                    <a:pt x="25" y="24"/>
                  </a:lnTo>
                  <a:lnTo>
                    <a:pt x="25" y="18"/>
                  </a:lnTo>
                  <a:lnTo>
                    <a:pt x="25" y="12"/>
                  </a:lnTo>
                  <a:lnTo>
                    <a:pt x="25" y="6"/>
                  </a:lnTo>
                  <a:lnTo>
                    <a:pt x="25" y="0"/>
                  </a:lnTo>
                </a:path>
              </a:pathLst>
            </a:custGeom>
            <a:noFill/>
            <a:ln w="12700" cap="rnd">
              <a:solidFill>
                <a:srgbClr val="FF80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6669" name="Freeform 31"/>
            <p:cNvSpPr>
              <a:spLocks/>
            </p:cNvSpPr>
            <p:nvPr/>
          </p:nvSpPr>
          <p:spPr bwMode="auto">
            <a:xfrm>
              <a:off x="1974" y="1002"/>
              <a:ext cx="260" cy="1687"/>
            </a:xfrm>
            <a:custGeom>
              <a:avLst/>
              <a:gdLst>
                <a:gd name="T0" fmla="*/ 10 w 260"/>
                <a:gd name="T1" fmla="*/ 1670 h 1687"/>
                <a:gd name="T2" fmla="*/ 19 w 260"/>
                <a:gd name="T3" fmla="*/ 1657 h 1687"/>
                <a:gd name="T4" fmla="*/ 26 w 260"/>
                <a:gd name="T5" fmla="*/ 1644 h 1687"/>
                <a:gd name="T6" fmla="*/ 32 w 260"/>
                <a:gd name="T7" fmla="*/ 1632 h 1687"/>
                <a:gd name="T8" fmla="*/ 37 w 260"/>
                <a:gd name="T9" fmla="*/ 1621 h 1687"/>
                <a:gd name="T10" fmla="*/ 41 w 260"/>
                <a:gd name="T11" fmla="*/ 1610 h 1687"/>
                <a:gd name="T12" fmla="*/ 44 w 260"/>
                <a:gd name="T13" fmla="*/ 1599 h 1687"/>
                <a:gd name="T14" fmla="*/ 45 w 260"/>
                <a:gd name="T15" fmla="*/ 1588 h 1687"/>
                <a:gd name="T16" fmla="*/ 47 w 260"/>
                <a:gd name="T17" fmla="*/ 1576 h 1687"/>
                <a:gd name="T18" fmla="*/ 47 w 260"/>
                <a:gd name="T19" fmla="*/ 1565 h 1687"/>
                <a:gd name="T20" fmla="*/ 47 w 260"/>
                <a:gd name="T21" fmla="*/ 1552 h 1687"/>
                <a:gd name="T22" fmla="*/ 48 w 260"/>
                <a:gd name="T23" fmla="*/ 1539 h 1687"/>
                <a:gd name="T24" fmla="*/ 47 w 260"/>
                <a:gd name="T25" fmla="*/ 1524 h 1687"/>
                <a:gd name="T26" fmla="*/ 47 w 260"/>
                <a:gd name="T27" fmla="*/ 1508 h 1687"/>
                <a:gd name="T28" fmla="*/ 47 w 260"/>
                <a:gd name="T29" fmla="*/ 1490 h 1687"/>
                <a:gd name="T30" fmla="*/ 47 w 260"/>
                <a:gd name="T31" fmla="*/ 1470 h 1687"/>
                <a:gd name="T32" fmla="*/ 49 w 260"/>
                <a:gd name="T33" fmla="*/ 1382 h 1687"/>
                <a:gd name="T34" fmla="*/ 53 w 260"/>
                <a:gd name="T35" fmla="*/ 1323 h 1687"/>
                <a:gd name="T36" fmla="*/ 55 w 260"/>
                <a:gd name="T37" fmla="*/ 1264 h 1687"/>
                <a:gd name="T38" fmla="*/ 60 w 260"/>
                <a:gd name="T39" fmla="*/ 1206 h 1687"/>
                <a:gd name="T40" fmla="*/ 63 w 260"/>
                <a:gd name="T41" fmla="*/ 1148 h 1687"/>
                <a:gd name="T42" fmla="*/ 69 w 260"/>
                <a:gd name="T43" fmla="*/ 1090 h 1687"/>
                <a:gd name="T44" fmla="*/ 73 w 260"/>
                <a:gd name="T45" fmla="*/ 1032 h 1687"/>
                <a:gd name="T46" fmla="*/ 78 w 260"/>
                <a:gd name="T47" fmla="*/ 974 h 1687"/>
                <a:gd name="T48" fmla="*/ 83 w 260"/>
                <a:gd name="T49" fmla="*/ 916 h 1687"/>
                <a:gd name="T50" fmla="*/ 88 w 260"/>
                <a:gd name="T51" fmla="*/ 859 h 1687"/>
                <a:gd name="T52" fmla="*/ 93 w 260"/>
                <a:gd name="T53" fmla="*/ 801 h 1687"/>
                <a:gd name="T54" fmla="*/ 97 w 260"/>
                <a:gd name="T55" fmla="*/ 743 h 1687"/>
                <a:gd name="T56" fmla="*/ 101 w 260"/>
                <a:gd name="T57" fmla="*/ 684 h 1687"/>
                <a:gd name="T58" fmla="*/ 103 w 260"/>
                <a:gd name="T59" fmla="*/ 626 h 1687"/>
                <a:gd name="T60" fmla="*/ 105 w 260"/>
                <a:gd name="T61" fmla="*/ 567 h 1687"/>
                <a:gd name="T62" fmla="*/ 108 w 260"/>
                <a:gd name="T63" fmla="*/ 497 h 1687"/>
                <a:gd name="T64" fmla="*/ 111 w 260"/>
                <a:gd name="T65" fmla="*/ 458 h 1687"/>
                <a:gd name="T66" fmla="*/ 116 w 260"/>
                <a:gd name="T67" fmla="*/ 422 h 1687"/>
                <a:gd name="T68" fmla="*/ 122 w 260"/>
                <a:gd name="T69" fmla="*/ 387 h 1687"/>
                <a:gd name="T70" fmla="*/ 130 w 260"/>
                <a:gd name="T71" fmla="*/ 354 h 1687"/>
                <a:gd name="T72" fmla="*/ 139 w 260"/>
                <a:gd name="T73" fmla="*/ 322 h 1687"/>
                <a:gd name="T74" fmla="*/ 149 w 260"/>
                <a:gd name="T75" fmla="*/ 290 h 1687"/>
                <a:gd name="T76" fmla="*/ 159 w 260"/>
                <a:gd name="T77" fmla="*/ 260 h 1687"/>
                <a:gd name="T78" fmla="*/ 170 w 260"/>
                <a:gd name="T79" fmla="*/ 229 h 1687"/>
                <a:gd name="T80" fmla="*/ 182 w 260"/>
                <a:gd name="T81" fmla="*/ 199 h 1687"/>
                <a:gd name="T82" fmla="*/ 195 w 260"/>
                <a:gd name="T83" fmla="*/ 168 h 1687"/>
                <a:gd name="T84" fmla="*/ 207 w 260"/>
                <a:gd name="T85" fmla="*/ 137 h 1687"/>
                <a:gd name="T86" fmla="*/ 220 w 260"/>
                <a:gd name="T87" fmla="*/ 105 h 1687"/>
                <a:gd name="T88" fmla="*/ 233 w 260"/>
                <a:gd name="T89" fmla="*/ 71 h 1687"/>
                <a:gd name="T90" fmla="*/ 247 w 260"/>
                <a:gd name="T91" fmla="*/ 37 h 1687"/>
                <a:gd name="T92" fmla="*/ 259 w 260"/>
                <a:gd name="T93" fmla="*/ 0 h 168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60"/>
                <a:gd name="T142" fmla="*/ 0 h 1687"/>
                <a:gd name="T143" fmla="*/ 260 w 260"/>
                <a:gd name="T144" fmla="*/ 1687 h 168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60" h="1687">
                  <a:moveTo>
                    <a:pt x="0" y="1686"/>
                  </a:moveTo>
                  <a:lnTo>
                    <a:pt x="10" y="1670"/>
                  </a:lnTo>
                  <a:lnTo>
                    <a:pt x="15" y="1663"/>
                  </a:lnTo>
                  <a:lnTo>
                    <a:pt x="19" y="1657"/>
                  </a:lnTo>
                  <a:lnTo>
                    <a:pt x="23" y="1650"/>
                  </a:lnTo>
                  <a:lnTo>
                    <a:pt x="26" y="1644"/>
                  </a:lnTo>
                  <a:lnTo>
                    <a:pt x="29" y="1638"/>
                  </a:lnTo>
                  <a:lnTo>
                    <a:pt x="32" y="1632"/>
                  </a:lnTo>
                  <a:lnTo>
                    <a:pt x="35" y="1626"/>
                  </a:lnTo>
                  <a:lnTo>
                    <a:pt x="37" y="1621"/>
                  </a:lnTo>
                  <a:lnTo>
                    <a:pt x="39" y="1615"/>
                  </a:lnTo>
                  <a:lnTo>
                    <a:pt x="41" y="1610"/>
                  </a:lnTo>
                  <a:lnTo>
                    <a:pt x="42" y="1604"/>
                  </a:lnTo>
                  <a:lnTo>
                    <a:pt x="44" y="1599"/>
                  </a:lnTo>
                  <a:lnTo>
                    <a:pt x="45" y="1593"/>
                  </a:lnTo>
                  <a:lnTo>
                    <a:pt x="45" y="1588"/>
                  </a:lnTo>
                  <a:lnTo>
                    <a:pt x="46" y="1582"/>
                  </a:lnTo>
                  <a:lnTo>
                    <a:pt x="47" y="1576"/>
                  </a:lnTo>
                  <a:lnTo>
                    <a:pt x="47" y="1571"/>
                  </a:lnTo>
                  <a:lnTo>
                    <a:pt x="47" y="1565"/>
                  </a:lnTo>
                  <a:lnTo>
                    <a:pt x="47" y="1558"/>
                  </a:lnTo>
                  <a:lnTo>
                    <a:pt x="47" y="1552"/>
                  </a:lnTo>
                  <a:lnTo>
                    <a:pt x="48" y="1546"/>
                  </a:lnTo>
                  <a:lnTo>
                    <a:pt x="48" y="1539"/>
                  </a:lnTo>
                  <a:lnTo>
                    <a:pt x="47" y="1531"/>
                  </a:lnTo>
                  <a:lnTo>
                    <a:pt x="47" y="1524"/>
                  </a:lnTo>
                  <a:lnTo>
                    <a:pt x="47" y="1516"/>
                  </a:lnTo>
                  <a:lnTo>
                    <a:pt x="47" y="1508"/>
                  </a:lnTo>
                  <a:lnTo>
                    <a:pt x="47" y="1499"/>
                  </a:lnTo>
                  <a:lnTo>
                    <a:pt x="47" y="1490"/>
                  </a:lnTo>
                  <a:lnTo>
                    <a:pt x="47" y="1480"/>
                  </a:lnTo>
                  <a:lnTo>
                    <a:pt x="47" y="1470"/>
                  </a:lnTo>
                  <a:lnTo>
                    <a:pt x="49" y="1411"/>
                  </a:lnTo>
                  <a:lnTo>
                    <a:pt x="49" y="1382"/>
                  </a:lnTo>
                  <a:lnTo>
                    <a:pt x="51" y="1352"/>
                  </a:lnTo>
                  <a:lnTo>
                    <a:pt x="53" y="1323"/>
                  </a:lnTo>
                  <a:lnTo>
                    <a:pt x="53" y="1294"/>
                  </a:lnTo>
                  <a:lnTo>
                    <a:pt x="55" y="1264"/>
                  </a:lnTo>
                  <a:lnTo>
                    <a:pt x="57" y="1235"/>
                  </a:lnTo>
                  <a:lnTo>
                    <a:pt x="60" y="1206"/>
                  </a:lnTo>
                  <a:lnTo>
                    <a:pt x="61" y="1177"/>
                  </a:lnTo>
                  <a:lnTo>
                    <a:pt x="63" y="1148"/>
                  </a:lnTo>
                  <a:lnTo>
                    <a:pt x="66" y="1119"/>
                  </a:lnTo>
                  <a:lnTo>
                    <a:pt x="69" y="1090"/>
                  </a:lnTo>
                  <a:lnTo>
                    <a:pt x="70" y="1061"/>
                  </a:lnTo>
                  <a:lnTo>
                    <a:pt x="73" y="1032"/>
                  </a:lnTo>
                  <a:lnTo>
                    <a:pt x="76" y="1003"/>
                  </a:lnTo>
                  <a:lnTo>
                    <a:pt x="78" y="974"/>
                  </a:lnTo>
                  <a:lnTo>
                    <a:pt x="81" y="946"/>
                  </a:lnTo>
                  <a:lnTo>
                    <a:pt x="83" y="916"/>
                  </a:lnTo>
                  <a:lnTo>
                    <a:pt x="85" y="888"/>
                  </a:lnTo>
                  <a:lnTo>
                    <a:pt x="88" y="859"/>
                  </a:lnTo>
                  <a:lnTo>
                    <a:pt x="90" y="830"/>
                  </a:lnTo>
                  <a:lnTo>
                    <a:pt x="93" y="801"/>
                  </a:lnTo>
                  <a:lnTo>
                    <a:pt x="95" y="772"/>
                  </a:lnTo>
                  <a:lnTo>
                    <a:pt x="97" y="743"/>
                  </a:lnTo>
                  <a:lnTo>
                    <a:pt x="99" y="714"/>
                  </a:lnTo>
                  <a:lnTo>
                    <a:pt x="101" y="684"/>
                  </a:lnTo>
                  <a:lnTo>
                    <a:pt x="102" y="655"/>
                  </a:lnTo>
                  <a:lnTo>
                    <a:pt x="103" y="626"/>
                  </a:lnTo>
                  <a:lnTo>
                    <a:pt x="104" y="597"/>
                  </a:lnTo>
                  <a:lnTo>
                    <a:pt x="105" y="567"/>
                  </a:lnTo>
                  <a:lnTo>
                    <a:pt x="106" y="538"/>
                  </a:lnTo>
                  <a:lnTo>
                    <a:pt x="108" y="497"/>
                  </a:lnTo>
                  <a:lnTo>
                    <a:pt x="109" y="477"/>
                  </a:lnTo>
                  <a:lnTo>
                    <a:pt x="111" y="458"/>
                  </a:lnTo>
                  <a:lnTo>
                    <a:pt x="113" y="440"/>
                  </a:lnTo>
                  <a:lnTo>
                    <a:pt x="116" y="422"/>
                  </a:lnTo>
                  <a:lnTo>
                    <a:pt x="119" y="404"/>
                  </a:lnTo>
                  <a:lnTo>
                    <a:pt x="122" y="387"/>
                  </a:lnTo>
                  <a:lnTo>
                    <a:pt x="125" y="370"/>
                  </a:lnTo>
                  <a:lnTo>
                    <a:pt x="130" y="354"/>
                  </a:lnTo>
                  <a:lnTo>
                    <a:pt x="134" y="338"/>
                  </a:lnTo>
                  <a:lnTo>
                    <a:pt x="139" y="322"/>
                  </a:lnTo>
                  <a:lnTo>
                    <a:pt x="143" y="306"/>
                  </a:lnTo>
                  <a:lnTo>
                    <a:pt x="149" y="290"/>
                  </a:lnTo>
                  <a:lnTo>
                    <a:pt x="154" y="275"/>
                  </a:lnTo>
                  <a:lnTo>
                    <a:pt x="159" y="260"/>
                  </a:lnTo>
                  <a:lnTo>
                    <a:pt x="165" y="244"/>
                  </a:lnTo>
                  <a:lnTo>
                    <a:pt x="170" y="229"/>
                  </a:lnTo>
                  <a:lnTo>
                    <a:pt x="176" y="214"/>
                  </a:lnTo>
                  <a:lnTo>
                    <a:pt x="182" y="199"/>
                  </a:lnTo>
                  <a:lnTo>
                    <a:pt x="188" y="184"/>
                  </a:lnTo>
                  <a:lnTo>
                    <a:pt x="195" y="168"/>
                  </a:lnTo>
                  <a:lnTo>
                    <a:pt x="201" y="152"/>
                  </a:lnTo>
                  <a:lnTo>
                    <a:pt x="207" y="137"/>
                  </a:lnTo>
                  <a:lnTo>
                    <a:pt x="214" y="121"/>
                  </a:lnTo>
                  <a:lnTo>
                    <a:pt x="220" y="105"/>
                  </a:lnTo>
                  <a:lnTo>
                    <a:pt x="227" y="88"/>
                  </a:lnTo>
                  <a:lnTo>
                    <a:pt x="233" y="71"/>
                  </a:lnTo>
                  <a:lnTo>
                    <a:pt x="239" y="54"/>
                  </a:lnTo>
                  <a:lnTo>
                    <a:pt x="247" y="37"/>
                  </a:lnTo>
                  <a:lnTo>
                    <a:pt x="253" y="19"/>
                  </a:lnTo>
                  <a:lnTo>
                    <a:pt x="259" y="0"/>
                  </a:lnTo>
                </a:path>
              </a:pathLst>
            </a:custGeom>
            <a:noFill/>
            <a:ln w="12700" cap="rnd">
              <a:solidFill>
                <a:srgbClr val="FF80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6670" name="Freeform 32"/>
            <p:cNvSpPr>
              <a:spLocks/>
            </p:cNvSpPr>
            <p:nvPr/>
          </p:nvSpPr>
          <p:spPr bwMode="auto">
            <a:xfrm>
              <a:off x="1364" y="1236"/>
              <a:ext cx="518" cy="1489"/>
            </a:xfrm>
            <a:custGeom>
              <a:avLst/>
              <a:gdLst>
                <a:gd name="T0" fmla="*/ 517 w 518"/>
                <a:gd name="T1" fmla="*/ 1488 h 1489"/>
                <a:gd name="T2" fmla="*/ 505 w 518"/>
                <a:gd name="T3" fmla="*/ 1482 h 1489"/>
                <a:gd name="T4" fmla="*/ 498 w 518"/>
                <a:gd name="T5" fmla="*/ 1479 h 1489"/>
                <a:gd name="T6" fmla="*/ 492 w 518"/>
                <a:gd name="T7" fmla="*/ 1476 h 1489"/>
                <a:gd name="T8" fmla="*/ 486 w 518"/>
                <a:gd name="T9" fmla="*/ 1472 h 1489"/>
                <a:gd name="T10" fmla="*/ 480 w 518"/>
                <a:gd name="T11" fmla="*/ 1469 h 1489"/>
                <a:gd name="T12" fmla="*/ 473 w 518"/>
                <a:gd name="T13" fmla="*/ 1465 h 1489"/>
                <a:gd name="T14" fmla="*/ 466 w 518"/>
                <a:gd name="T15" fmla="*/ 1461 h 1489"/>
                <a:gd name="T16" fmla="*/ 459 w 518"/>
                <a:gd name="T17" fmla="*/ 1457 h 1489"/>
                <a:gd name="T18" fmla="*/ 453 w 518"/>
                <a:gd name="T19" fmla="*/ 1453 h 1489"/>
                <a:gd name="T20" fmla="*/ 446 w 518"/>
                <a:gd name="T21" fmla="*/ 1448 h 1489"/>
                <a:gd name="T22" fmla="*/ 440 w 518"/>
                <a:gd name="T23" fmla="*/ 1444 h 1489"/>
                <a:gd name="T24" fmla="*/ 433 w 518"/>
                <a:gd name="T25" fmla="*/ 1439 h 1489"/>
                <a:gd name="T26" fmla="*/ 426 w 518"/>
                <a:gd name="T27" fmla="*/ 1434 h 1489"/>
                <a:gd name="T28" fmla="*/ 419 w 518"/>
                <a:gd name="T29" fmla="*/ 1429 h 1489"/>
                <a:gd name="T30" fmla="*/ 413 w 518"/>
                <a:gd name="T31" fmla="*/ 1424 h 1489"/>
                <a:gd name="T32" fmla="*/ 407 w 518"/>
                <a:gd name="T33" fmla="*/ 1419 h 1489"/>
                <a:gd name="T34" fmla="*/ 400 w 518"/>
                <a:gd name="T35" fmla="*/ 1413 h 1489"/>
                <a:gd name="T36" fmla="*/ 394 w 518"/>
                <a:gd name="T37" fmla="*/ 1408 h 1489"/>
                <a:gd name="T38" fmla="*/ 387 w 518"/>
                <a:gd name="T39" fmla="*/ 1402 h 1489"/>
                <a:gd name="T40" fmla="*/ 382 w 518"/>
                <a:gd name="T41" fmla="*/ 1396 h 1489"/>
                <a:gd name="T42" fmla="*/ 376 w 518"/>
                <a:gd name="T43" fmla="*/ 1390 h 1489"/>
                <a:gd name="T44" fmla="*/ 370 w 518"/>
                <a:gd name="T45" fmla="*/ 1384 h 1489"/>
                <a:gd name="T46" fmla="*/ 364 w 518"/>
                <a:gd name="T47" fmla="*/ 1378 h 1489"/>
                <a:gd name="T48" fmla="*/ 359 w 518"/>
                <a:gd name="T49" fmla="*/ 1372 h 1489"/>
                <a:gd name="T50" fmla="*/ 354 w 518"/>
                <a:gd name="T51" fmla="*/ 1366 h 1489"/>
                <a:gd name="T52" fmla="*/ 349 w 518"/>
                <a:gd name="T53" fmla="*/ 1359 h 1489"/>
                <a:gd name="T54" fmla="*/ 345 w 518"/>
                <a:gd name="T55" fmla="*/ 1353 h 1489"/>
                <a:gd name="T56" fmla="*/ 340 w 518"/>
                <a:gd name="T57" fmla="*/ 1346 h 1489"/>
                <a:gd name="T58" fmla="*/ 336 w 518"/>
                <a:gd name="T59" fmla="*/ 1340 h 1489"/>
                <a:gd name="T60" fmla="*/ 332 w 518"/>
                <a:gd name="T61" fmla="*/ 1333 h 1489"/>
                <a:gd name="T62" fmla="*/ 329 w 518"/>
                <a:gd name="T63" fmla="*/ 1326 h 1489"/>
                <a:gd name="T64" fmla="*/ 290 w 518"/>
                <a:gd name="T65" fmla="*/ 1247 h 1489"/>
                <a:gd name="T66" fmla="*/ 272 w 518"/>
                <a:gd name="T67" fmla="*/ 1208 h 1489"/>
                <a:gd name="T68" fmla="*/ 255 w 518"/>
                <a:gd name="T69" fmla="*/ 1168 h 1489"/>
                <a:gd name="T70" fmla="*/ 238 w 518"/>
                <a:gd name="T71" fmla="*/ 1129 h 1489"/>
                <a:gd name="T72" fmla="*/ 221 w 518"/>
                <a:gd name="T73" fmla="*/ 1089 h 1489"/>
                <a:gd name="T74" fmla="*/ 206 w 518"/>
                <a:gd name="T75" fmla="*/ 1049 h 1489"/>
                <a:gd name="T76" fmla="*/ 190 w 518"/>
                <a:gd name="T77" fmla="*/ 1009 h 1489"/>
                <a:gd name="T78" fmla="*/ 176 w 518"/>
                <a:gd name="T79" fmla="*/ 969 h 1489"/>
                <a:gd name="T80" fmla="*/ 162 w 518"/>
                <a:gd name="T81" fmla="*/ 929 h 1489"/>
                <a:gd name="T82" fmla="*/ 148 w 518"/>
                <a:gd name="T83" fmla="*/ 888 h 1489"/>
                <a:gd name="T84" fmla="*/ 136 w 518"/>
                <a:gd name="T85" fmla="*/ 848 h 1489"/>
                <a:gd name="T86" fmla="*/ 123 w 518"/>
                <a:gd name="T87" fmla="*/ 807 h 1489"/>
                <a:gd name="T88" fmla="*/ 112 w 518"/>
                <a:gd name="T89" fmla="*/ 766 h 1489"/>
                <a:gd name="T90" fmla="*/ 101 w 518"/>
                <a:gd name="T91" fmla="*/ 725 h 1489"/>
                <a:gd name="T92" fmla="*/ 91 w 518"/>
                <a:gd name="T93" fmla="*/ 684 h 1489"/>
                <a:gd name="T94" fmla="*/ 81 w 518"/>
                <a:gd name="T95" fmla="*/ 643 h 1489"/>
                <a:gd name="T96" fmla="*/ 71 w 518"/>
                <a:gd name="T97" fmla="*/ 601 h 1489"/>
                <a:gd name="T98" fmla="*/ 62 w 518"/>
                <a:gd name="T99" fmla="*/ 560 h 1489"/>
                <a:gd name="T100" fmla="*/ 54 w 518"/>
                <a:gd name="T101" fmla="*/ 518 h 1489"/>
                <a:gd name="T102" fmla="*/ 47 w 518"/>
                <a:gd name="T103" fmla="*/ 476 h 1489"/>
                <a:gd name="T104" fmla="*/ 40 w 518"/>
                <a:gd name="T105" fmla="*/ 433 h 1489"/>
                <a:gd name="T106" fmla="*/ 34 w 518"/>
                <a:gd name="T107" fmla="*/ 391 h 1489"/>
                <a:gd name="T108" fmla="*/ 28 w 518"/>
                <a:gd name="T109" fmla="*/ 348 h 1489"/>
                <a:gd name="T110" fmla="*/ 22 w 518"/>
                <a:gd name="T111" fmla="*/ 305 h 1489"/>
                <a:gd name="T112" fmla="*/ 17 w 518"/>
                <a:gd name="T113" fmla="*/ 262 h 1489"/>
                <a:gd name="T114" fmla="*/ 12 w 518"/>
                <a:gd name="T115" fmla="*/ 219 h 1489"/>
                <a:gd name="T116" fmla="*/ 9 w 518"/>
                <a:gd name="T117" fmla="*/ 176 h 1489"/>
                <a:gd name="T118" fmla="*/ 5 w 518"/>
                <a:gd name="T119" fmla="*/ 132 h 1489"/>
                <a:gd name="T120" fmla="*/ 4 w 518"/>
                <a:gd name="T121" fmla="*/ 88 h 1489"/>
                <a:gd name="T122" fmla="*/ 1 w 518"/>
                <a:gd name="T123" fmla="*/ 44 h 1489"/>
                <a:gd name="T124" fmla="*/ 0 w 518"/>
                <a:gd name="T125" fmla="*/ 0 h 148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518"/>
                <a:gd name="T190" fmla="*/ 0 h 1489"/>
                <a:gd name="T191" fmla="*/ 518 w 518"/>
                <a:gd name="T192" fmla="*/ 1489 h 1489"/>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518" h="1489">
                  <a:moveTo>
                    <a:pt x="517" y="1488"/>
                  </a:moveTo>
                  <a:lnTo>
                    <a:pt x="505" y="1482"/>
                  </a:lnTo>
                  <a:lnTo>
                    <a:pt x="498" y="1479"/>
                  </a:lnTo>
                  <a:lnTo>
                    <a:pt x="492" y="1476"/>
                  </a:lnTo>
                  <a:lnTo>
                    <a:pt x="486" y="1472"/>
                  </a:lnTo>
                  <a:lnTo>
                    <a:pt x="480" y="1469"/>
                  </a:lnTo>
                  <a:lnTo>
                    <a:pt x="473" y="1465"/>
                  </a:lnTo>
                  <a:lnTo>
                    <a:pt x="466" y="1461"/>
                  </a:lnTo>
                  <a:lnTo>
                    <a:pt x="459" y="1457"/>
                  </a:lnTo>
                  <a:lnTo>
                    <a:pt x="453" y="1453"/>
                  </a:lnTo>
                  <a:lnTo>
                    <a:pt x="446" y="1448"/>
                  </a:lnTo>
                  <a:lnTo>
                    <a:pt x="440" y="1444"/>
                  </a:lnTo>
                  <a:lnTo>
                    <a:pt x="433" y="1439"/>
                  </a:lnTo>
                  <a:lnTo>
                    <a:pt x="426" y="1434"/>
                  </a:lnTo>
                  <a:lnTo>
                    <a:pt x="419" y="1429"/>
                  </a:lnTo>
                  <a:lnTo>
                    <a:pt x="413" y="1424"/>
                  </a:lnTo>
                  <a:lnTo>
                    <a:pt x="407" y="1419"/>
                  </a:lnTo>
                  <a:lnTo>
                    <a:pt x="400" y="1413"/>
                  </a:lnTo>
                  <a:lnTo>
                    <a:pt x="394" y="1408"/>
                  </a:lnTo>
                  <a:lnTo>
                    <a:pt x="387" y="1402"/>
                  </a:lnTo>
                  <a:lnTo>
                    <a:pt x="382" y="1396"/>
                  </a:lnTo>
                  <a:lnTo>
                    <a:pt x="376" y="1390"/>
                  </a:lnTo>
                  <a:lnTo>
                    <a:pt x="370" y="1384"/>
                  </a:lnTo>
                  <a:lnTo>
                    <a:pt x="364" y="1378"/>
                  </a:lnTo>
                  <a:lnTo>
                    <a:pt x="359" y="1372"/>
                  </a:lnTo>
                  <a:lnTo>
                    <a:pt x="354" y="1366"/>
                  </a:lnTo>
                  <a:lnTo>
                    <a:pt x="349" y="1359"/>
                  </a:lnTo>
                  <a:lnTo>
                    <a:pt x="345" y="1353"/>
                  </a:lnTo>
                  <a:lnTo>
                    <a:pt x="340" y="1346"/>
                  </a:lnTo>
                  <a:lnTo>
                    <a:pt x="336" y="1340"/>
                  </a:lnTo>
                  <a:lnTo>
                    <a:pt x="332" y="1333"/>
                  </a:lnTo>
                  <a:lnTo>
                    <a:pt x="329" y="1326"/>
                  </a:lnTo>
                  <a:lnTo>
                    <a:pt x="290" y="1247"/>
                  </a:lnTo>
                  <a:lnTo>
                    <a:pt x="272" y="1208"/>
                  </a:lnTo>
                  <a:lnTo>
                    <a:pt x="255" y="1168"/>
                  </a:lnTo>
                  <a:lnTo>
                    <a:pt x="238" y="1129"/>
                  </a:lnTo>
                  <a:lnTo>
                    <a:pt x="221" y="1089"/>
                  </a:lnTo>
                  <a:lnTo>
                    <a:pt x="206" y="1049"/>
                  </a:lnTo>
                  <a:lnTo>
                    <a:pt x="190" y="1009"/>
                  </a:lnTo>
                  <a:lnTo>
                    <a:pt x="176" y="969"/>
                  </a:lnTo>
                  <a:lnTo>
                    <a:pt x="162" y="929"/>
                  </a:lnTo>
                  <a:lnTo>
                    <a:pt x="148" y="888"/>
                  </a:lnTo>
                  <a:lnTo>
                    <a:pt x="136" y="848"/>
                  </a:lnTo>
                  <a:lnTo>
                    <a:pt x="123" y="807"/>
                  </a:lnTo>
                  <a:lnTo>
                    <a:pt x="112" y="766"/>
                  </a:lnTo>
                  <a:lnTo>
                    <a:pt x="101" y="725"/>
                  </a:lnTo>
                  <a:lnTo>
                    <a:pt x="91" y="684"/>
                  </a:lnTo>
                  <a:lnTo>
                    <a:pt x="81" y="643"/>
                  </a:lnTo>
                  <a:lnTo>
                    <a:pt x="71" y="601"/>
                  </a:lnTo>
                  <a:lnTo>
                    <a:pt x="62" y="560"/>
                  </a:lnTo>
                  <a:lnTo>
                    <a:pt x="54" y="518"/>
                  </a:lnTo>
                  <a:lnTo>
                    <a:pt x="47" y="476"/>
                  </a:lnTo>
                  <a:lnTo>
                    <a:pt x="40" y="433"/>
                  </a:lnTo>
                  <a:lnTo>
                    <a:pt x="34" y="391"/>
                  </a:lnTo>
                  <a:lnTo>
                    <a:pt x="28" y="348"/>
                  </a:lnTo>
                  <a:lnTo>
                    <a:pt x="22" y="305"/>
                  </a:lnTo>
                  <a:lnTo>
                    <a:pt x="17" y="262"/>
                  </a:lnTo>
                  <a:lnTo>
                    <a:pt x="12" y="219"/>
                  </a:lnTo>
                  <a:lnTo>
                    <a:pt x="9" y="176"/>
                  </a:lnTo>
                  <a:lnTo>
                    <a:pt x="5" y="132"/>
                  </a:lnTo>
                  <a:lnTo>
                    <a:pt x="4" y="88"/>
                  </a:lnTo>
                  <a:lnTo>
                    <a:pt x="1" y="44"/>
                  </a:lnTo>
                  <a:lnTo>
                    <a:pt x="0" y="0"/>
                  </a:lnTo>
                </a:path>
              </a:pathLst>
            </a:custGeom>
            <a:noFill/>
            <a:ln w="12700" cap="rnd">
              <a:solidFill>
                <a:srgbClr val="00FF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grpSp>
          <p:nvGrpSpPr>
            <p:cNvPr id="26671" name="Group 33"/>
            <p:cNvGrpSpPr>
              <a:grpSpLocks/>
            </p:cNvGrpSpPr>
            <p:nvPr/>
          </p:nvGrpSpPr>
          <p:grpSpPr bwMode="auto">
            <a:xfrm>
              <a:off x="1335" y="1059"/>
              <a:ext cx="531" cy="732"/>
              <a:chOff x="1335" y="1059"/>
              <a:chExt cx="531" cy="732"/>
            </a:xfrm>
          </p:grpSpPr>
          <p:sp>
            <p:nvSpPr>
              <p:cNvPr id="26715" name="Freeform 34"/>
              <p:cNvSpPr>
                <a:spLocks/>
              </p:cNvSpPr>
              <p:nvPr/>
            </p:nvSpPr>
            <p:spPr bwMode="auto">
              <a:xfrm>
                <a:off x="1616" y="1240"/>
                <a:ext cx="250" cy="159"/>
              </a:xfrm>
              <a:custGeom>
                <a:avLst/>
                <a:gdLst>
                  <a:gd name="T0" fmla="*/ 116 w 250"/>
                  <a:gd name="T1" fmla="*/ 14 h 159"/>
                  <a:gd name="T2" fmla="*/ 139 w 250"/>
                  <a:gd name="T3" fmla="*/ 8 h 159"/>
                  <a:gd name="T4" fmla="*/ 159 w 250"/>
                  <a:gd name="T5" fmla="*/ 3 h 159"/>
                  <a:gd name="T6" fmla="*/ 180 w 250"/>
                  <a:gd name="T7" fmla="*/ 0 h 159"/>
                  <a:gd name="T8" fmla="*/ 197 w 250"/>
                  <a:gd name="T9" fmla="*/ 0 h 159"/>
                  <a:gd name="T10" fmla="*/ 213 w 250"/>
                  <a:gd name="T11" fmla="*/ 3 h 159"/>
                  <a:gd name="T12" fmla="*/ 228 w 250"/>
                  <a:gd name="T13" fmla="*/ 7 h 159"/>
                  <a:gd name="T14" fmla="*/ 238 w 250"/>
                  <a:gd name="T15" fmla="*/ 14 h 159"/>
                  <a:gd name="T16" fmla="*/ 245 w 250"/>
                  <a:gd name="T17" fmla="*/ 22 h 159"/>
                  <a:gd name="T18" fmla="*/ 249 w 250"/>
                  <a:gd name="T19" fmla="*/ 33 h 159"/>
                  <a:gd name="T20" fmla="*/ 249 w 250"/>
                  <a:gd name="T21" fmla="*/ 44 h 159"/>
                  <a:gd name="T22" fmla="*/ 245 w 250"/>
                  <a:gd name="T23" fmla="*/ 57 h 159"/>
                  <a:gd name="T24" fmla="*/ 237 w 250"/>
                  <a:gd name="T25" fmla="*/ 70 h 159"/>
                  <a:gd name="T26" fmla="*/ 227 w 250"/>
                  <a:gd name="T27" fmla="*/ 84 h 159"/>
                  <a:gd name="T28" fmla="*/ 213 w 250"/>
                  <a:gd name="T29" fmla="*/ 98 h 159"/>
                  <a:gd name="T30" fmla="*/ 197 w 250"/>
                  <a:gd name="T31" fmla="*/ 110 h 159"/>
                  <a:gd name="T32" fmla="*/ 178 w 250"/>
                  <a:gd name="T33" fmla="*/ 122 h 159"/>
                  <a:gd name="T34" fmla="*/ 158 w 250"/>
                  <a:gd name="T35" fmla="*/ 133 h 159"/>
                  <a:gd name="T36" fmla="*/ 137 w 250"/>
                  <a:gd name="T37" fmla="*/ 142 h 159"/>
                  <a:gd name="T38" fmla="*/ 116 w 250"/>
                  <a:gd name="T39" fmla="*/ 150 h 159"/>
                  <a:gd name="T40" fmla="*/ 95 w 250"/>
                  <a:gd name="T41" fmla="*/ 155 h 159"/>
                  <a:gd name="T42" fmla="*/ 75 w 250"/>
                  <a:gd name="T43" fmla="*/ 158 h 159"/>
                  <a:gd name="T44" fmla="*/ 56 w 250"/>
                  <a:gd name="T45" fmla="*/ 158 h 159"/>
                  <a:gd name="T46" fmla="*/ 39 w 250"/>
                  <a:gd name="T47" fmla="*/ 157 h 159"/>
                  <a:gd name="T48" fmla="*/ 25 w 250"/>
                  <a:gd name="T49" fmla="*/ 153 h 159"/>
                  <a:gd name="T50" fmla="*/ 13 w 250"/>
                  <a:gd name="T51" fmla="*/ 146 h 159"/>
                  <a:gd name="T52" fmla="*/ 5 w 250"/>
                  <a:gd name="T53" fmla="*/ 138 h 159"/>
                  <a:gd name="T54" fmla="*/ 1 w 250"/>
                  <a:gd name="T55" fmla="*/ 128 h 159"/>
                  <a:gd name="T56" fmla="*/ 0 w 250"/>
                  <a:gd name="T57" fmla="*/ 117 h 159"/>
                  <a:gd name="T58" fmla="*/ 3 w 250"/>
                  <a:gd name="T59" fmla="*/ 105 h 159"/>
                  <a:gd name="T60" fmla="*/ 9 w 250"/>
                  <a:gd name="T61" fmla="*/ 92 h 159"/>
                  <a:gd name="T62" fmla="*/ 20 w 250"/>
                  <a:gd name="T63" fmla="*/ 78 h 159"/>
                  <a:gd name="T64" fmla="*/ 32 w 250"/>
                  <a:gd name="T65" fmla="*/ 64 h 159"/>
                  <a:gd name="T66" fmla="*/ 48 w 250"/>
                  <a:gd name="T67" fmla="*/ 52 h 159"/>
                  <a:gd name="T68" fmla="*/ 66 w 250"/>
                  <a:gd name="T69" fmla="*/ 39 h 159"/>
                  <a:gd name="T70" fmla="*/ 85 w 250"/>
                  <a:gd name="T71" fmla="*/ 28 h 159"/>
                  <a:gd name="T72" fmla="*/ 106 w 250"/>
                  <a:gd name="T73" fmla="*/ 18 h 15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50"/>
                  <a:gd name="T112" fmla="*/ 0 h 159"/>
                  <a:gd name="T113" fmla="*/ 250 w 250"/>
                  <a:gd name="T114" fmla="*/ 159 h 15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50" h="159">
                    <a:moveTo>
                      <a:pt x="107" y="18"/>
                    </a:moveTo>
                    <a:lnTo>
                      <a:pt x="116" y="14"/>
                    </a:lnTo>
                    <a:lnTo>
                      <a:pt x="128" y="11"/>
                    </a:lnTo>
                    <a:lnTo>
                      <a:pt x="139" y="8"/>
                    </a:lnTo>
                    <a:lnTo>
                      <a:pt x="149" y="5"/>
                    </a:lnTo>
                    <a:lnTo>
                      <a:pt x="159" y="3"/>
                    </a:lnTo>
                    <a:lnTo>
                      <a:pt x="169" y="1"/>
                    </a:lnTo>
                    <a:lnTo>
                      <a:pt x="180" y="0"/>
                    </a:lnTo>
                    <a:lnTo>
                      <a:pt x="189" y="0"/>
                    </a:lnTo>
                    <a:lnTo>
                      <a:pt x="197" y="0"/>
                    </a:lnTo>
                    <a:lnTo>
                      <a:pt x="206" y="1"/>
                    </a:lnTo>
                    <a:lnTo>
                      <a:pt x="213" y="3"/>
                    </a:lnTo>
                    <a:lnTo>
                      <a:pt x="221" y="5"/>
                    </a:lnTo>
                    <a:lnTo>
                      <a:pt x="228" y="7"/>
                    </a:lnTo>
                    <a:lnTo>
                      <a:pt x="233" y="10"/>
                    </a:lnTo>
                    <a:lnTo>
                      <a:pt x="238" y="14"/>
                    </a:lnTo>
                    <a:lnTo>
                      <a:pt x="242" y="18"/>
                    </a:lnTo>
                    <a:lnTo>
                      <a:pt x="245" y="22"/>
                    </a:lnTo>
                    <a:lnTo>
                      <a:pt x="247" y="28"/>
                    </a:lnTo>
                    <a:lnTo>
                      <a:pt x="249" y="33"/>
                    </a:lnTo>
                    <a:lnTo>
                      <a:pt x="249" y="38"/>
                    </a:lnTo>
                    <a:lnTo>
                      <a:pt x="249" y="44"/>
                    </a:lnTo>
                    <a:lnTo>
                      <a:pt x="247" y="51"/>
                    </a:lnTo>
                    <a:lnTo>
                      <a:pt x="245" y="57"/>
                    </a:lnTo>
                    <a:lnTo>
                      <a:pt x="242" y="64"/>
                    </a:lnTo>
                    <a:lnTo>
                      <a:pt x="237" y="70"/>
                    </a:lnTo>
                    <a:lnTo>
                      <a:pt x="233" y="77"/>
                    </a:lnTo>
                    <a:lnTo>
                      <a:pt x="227" y="84"/>
                    </a:lnTo>
                    <a:lnTo>
                      <a:pt x="221" y="91"/>
                    </a:lnTo>
                    <a:lnTo>
                      <a:pt x="213" y="98"/>
                    </a:lnTo>
                    <a:lnTo>
                      <a:pt x="205" y="104"/>
                    </a:lnTo>
                    <a:lnTo>
                      <a:pt x="197" y="110"/>
                    </a:lnTo>
                    <a:lnTo>
                      <a:pt x="188" y="116"/>
                    </a:lnTo>
                    <a:lnTo>
                      <a:pt x="178" y="122"/>
                    </a:lnTo>
                    <a:lnTo>
                      <a:pt x="169" y="128"/>
                    </a:lnTo>
                    <a:lnTo>
                      <a:pt x="158" y="133"/>
                    </a:lnTo>
                    <a:lnTo>
                      <a:pt x="148" y="138"/>
                    </a:lnTo>
                    <a:lnTo>
                      <a:pt x="137" y="142"/>
                    </a:lnTo>
                    <a:lnTo>
                      <a:pt x="126" y="146"/>
                    </a:lnTo>
                    <a:lnTo>
                      <a:pt x="116" y="150"/>
                    </a:lnTo>
                    <a:lnTo>
                      <a:pt x="105" y="152"/>
                    </a:lnTo>
                    <a:lnTo>
                      <a:pt x="95" y="155"/>
                    </a:lnTo>
                    <a:lnTo>
                      <a:pt x="84" y="156"/>
                    </a:lnTo>
                    <a:lnTo>
                      <a:pt x="75" y="158"/>
                    </a:lnTo>
                    <a:lnTo>
                      <a:pt x="65" y="158"/>
                    </a:lnTo>
                    <a:lnTo>
                      <a:pt x="56" y="158"/>
                    </a:lnTo>
                    <a:lnTo>
                      <a:pt x="47" y="158"/>
                    </a:lnTo>
                    <a:lnTo>
                      <a:pt x="39" y="157"/>
                    </a:lnTo>
                    <a:lnTo>
                      <a:pt x="32" y="155"/>
                    </a:lnTo>
                    <a:lnTo>
                      <a:pt x="25" y="153"/>
                    </a:lnTo>
                    <a:lnTo>
                      <a:pt x="19" y="150"/>
                    </a:lnTo>
                    <a:lnTo>
                      <a:pt x="13" y="146"/>
                    </a:lnTo>
                    <a:lnTo>
                      <a:pt x="9" y="143"/>
                    </a:lnTo>
                    <a:lnTo>
                      <a:pt x="5" y="138"/>
                    </a:lnTo>
                    <a:lnTo>
                      <a:pt x="3" y="134"/>
                    </a:lnTo>
                    <a:lnTo>
                      <a:pt x="1" y="128"/>
                    </a:lnTo>
                    <a:lnTo>
                      <a:pt x="0" y="123"/>
                    </a:lnTo>
                    <a:lnTo>
                      <a:pt x="0" y="117"/>
                    </a:lnTo>
                    <a:lnTo>
                      <a:pt x="1" y="111"/>
                    </a:lnTo>
                    <a:lnTo>
                      <a:pt x="3" y="105"/>
                    </a:lnTo>
                    <a:lnTo>
                      <a:pt x="5" y="98"/>
                    </a:lnTo>
                    <a:lnTo>
                      <a:pt x="9" y="92"/>
                    </a:lnTo>
                    <a:lnTo>
                      <a:pt x="14" y="85"/>
                    </a:lnTo>
                    <a:lnTo>
                      <a:pt x="20" y="78"/>
                    </a:lnTo>
                    <a:lnTo>
                      <a:pt x="25" y="71"/>
                    </a:lnTo>
                    <a:lnTo>
                      <a:pt x="32" y="64"/>
                    </a:lnTo>
                    <a:lnTo>
                      <a:pt x="39" y="58"/>
                    </a:lnTo>
                    <a:lnTo>
                      <a:pt x="48" y="52"/>
                    </a:lnTo>
                    <a:lnTo>
                      <a:pt x="57" y="45"/>
                    </a:lnTo>
                    <a:lnTo>
                      <a:pt x="66" y="39"/>
                    </a:lnTo>
                    <a:lnTo>
                      <a:pt x="76" y="34"/>
                    </a:lnTo>
                    <a:lnTo>
                      <a:pt x="85" y="28"/>
                    </a:lnTo>
                    <a:lnTo>
                      <a:pt x="96" y="23"/>
                    </a:lnTo>
                    <a:lnTo>
                      <a:pt x="106" y="18"/>
                    </a:lnTo>
                  </a:path>
                </a:pathLst>
              </a:custGeom>
              <a:solidFill>
                <a:srgbClr val="008000"/>
              </a:solidFill>
              <a:ln w="12700" cap="rnd">
                <a:solidFill>
                  <a:srgbClr val="FF80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6716" name="Freeform 35"/>
              <p:cNvSpPr>
                <a:spLocks/>
              </p:cNvSpPr>
              <p:nvPr/>
            </p:nvSpPr>
            <p:spPr bwMode="auto">
              <a:xfrm>
                <a:off x="1489" y="1059"/>
                <a:ext cx="136" cy="292"/>
              </a:xfrm>
              <a:custGeom>
                <a:avLst/>
                <a:gdLst>
                  <a:gd name="T0" fmla="*/ 12 w 136"/>
                  <a:gd name="T1" fmla="*/ 154 h 292"/>
                  <a:gd name="T2" fmla="*/ 6 w 136"/>
                  <a:gd name="T3" fmla="*/ 129 h 292"/>
                  <a:gd name="T4" fmla="*/ 3 w 136"/>
                  <a:gd name="T5" fmla="*/ 105 h 292"/>
                  <a:gd name="T6" fmla="*/ 1 w 136"/>
                  <a:gd name="T7" fmla="*/ 81 h 292"/>
                  <a:gd name="T8" fmla="*/ 1 w 136"/>
                  <a:gd name="T9" fmla="*/ 60 h 292"/>
                  <a:gd name="T10" fmla="*/ 3 w 136"/>
                  <a:gd name="T11" fmla="*/ 41 h 292"/>
                  <a:gd name="T12" fmla="*/ 6 w 136"/>
                  <a:gd name="T13" fmla="*/ 25 h 292"/>
                  <a:gd name="T14" fmla="*/ 12 w 136"/>
                  <a:gd name="T15" fmla="*/ 13 h 292"/>
                  <a:gd name="T16" fmla="*/ 19 w 136"/>
                  <a:gd name="T17" fmla="*/ 4 h 292"/>
                  <a:gd name="T18" fmla="*/ 28 w 136"/>
                  <a:gd name="T19" fmla="*/ 0 h 292"/>
                  <a:gd name="T20" fmla="*/ 38 w 136"/>
                  <a:gd name="T21" fmla="*/ 0 h 292"/>
                  <a:gd name="T22" fmla="*/ 49 w 136"/>
                  <a:gd name="T23" fmla="*/ 5 h 292"/>
                  <a:gd name="T24" fmla="*/ 60 w 136"/>
                  <a:gd name="T25" fmla="*/ 13 h 292"/>
                  <a:gd name="T26" fmla="*/ 72 w 136"/>
                  <a:gd name="T27" fmla="*/ 25 h 292"/>
                  <a:gd name="T28" fmla="*/ 83 w 136"/>
                  <a:gd name="T29" fmla="*/ 41 h 292"/>
                  <a:gd name="T30" fmla="*/ 94 w 136"/>
                  <a:gd name="T31" fmla="*/ 61 h 292"/>
                  <a:gd name="T32" fmla="*/ 104 w 136"/>
                  <a:gd name="T33" fmla="*/ 82 h 292"/>
                  <a:gd name="T34" fmla="*/ 114 w 136"/>
                  <a:gd name="T35" fmla="*/ 105 h 292"/>
                  <a:gd name="T36" fmla="*/ 122 w 136"/>
                  <a:gd name="T37" fmla="*/ 130 h 292"/>
                  <a:gd name="T38" fmla="*/ 128 w 136"/>
                  <a:gd name="T39" fmla="*/ 155 h 292"/>
                  <a:gd name="T40" fmla="*/ 132 w 136"/>
                  <a:gd name="T41" fmla="*/ 180 h 292"/>
                  <a:gd name="T42" fmla="*/ 134 w 136"/>
                  <a:gd name="T43" fmla="*/ 203 h 292"/>
                  <a:gd name="T44" fmla="*/ 135 w 136"/>
                  <a:gd name="T45" fmla="*/ 225 h 292"/>
                  <a:gd name="T46" fmla="*/ 134 w 136"/>
                  <a:gd name="T47" fmla="*/ 245 h 292"/>
                  <a:gd name="T48" fmla="*/ 131 w 136"/>
                  <a:gd name="T49" fmla="*/ 262 h 292"/>
                  <a:gd name="T50" fmla="*/ 125 w 136"/>
                  <a:gd name="T51" fmla="*/ 275 h 292"/>
                  <a:gd name="T52" fmla="*/ 118 w 136"/>
                  <a:gd name="T53" fmla="*/ 285 h 292"/>
                  <a:gd name="T54" fmla="*/ 110 w 136"/>
                  <a:gd name="T55" fmla="*/ 290 h 292"/>
                  <a:gd name="T56" fmla="*/ 100 w 136"/>
                  <a:gd name="T57" fmla="*/ 291 h 292"/>
                  <a:gd name="T58" fmla="*/ 90 w 136"/>
                  <a:gd name="T59" fmla="*/ 287 h 292"/>
                  <a:gd name="T60" fmla="*/ 78 w 136"/>
                  <a:gd name="T61" fmla="*/ 280 h 292"/>
                  <a:gd name="T62" fmla="*/ 67 w 136"/>
                  <a:gd name="T63" fmla="*/ 269 h 292"/>
                  <a:gd name="T64" fmla="*/ 55 w 136"/>
                  <a:gd name="T65" fmla="*/ 253 h 292"/>
                  <a:gd name="T66" fmla="*/ 44 w 136"/>
                  <a:gd name="T67" fmla="*/ 235 h 292"/>
                  <a:gd name="T68" fmla="*/ 34 w 136"/>
                  <a:gd name="T69" fmla="*/ 214 h 292"/>
                  <a:gd name="T70" fmla="*/ 24 w 136"/>
                  <a:gd name="T71" fmla="*/ 191 h 292"/>
                  <a:gd name="T72" fmla="*/ 16 w 136"/>
                  <a:gd name="T73" fmla="*/ 167 h 29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36"/>
                  <a:gd name="T112" fmla="*/ 0 h 292"/>
                  <a:gd name="T113" fmla="*/ 136 w 136"/>
                  <a:gd name="T114" fmla="*/ 292 h 29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36" h="292">
                    <a:moveTo>
                      <a:pt x="16" y="167"/>
                    </a:moveTo>
                    <a:lnTo>
                      <a:pt x="12" y="154"/>
                    </a:lnTo>
                    <a:lnTo>
                      <a:pt x="9" y="142"/>
                    </a:lnTo>
                    <a:lnTo>
                      <a:pt x="6" y="129"/>
                    </a:lnTo>
                    <a:lnTo>
                      <a:pt x="4" y="117"/>
                    </a:lnTo>
                    <a:lnTo>
                      <a:pt x="3" y="105"/>
                    </a:lnTo>
                    <a:lnTo>
                      <a:pt x="1" y="93"/>
                    </a:lnTo>
                    <a:lnTo>
                      <a:pt x="1" y="81"/>
                    </a:lnTo>
                    <a:lnTo>
                      <a:pt x="0" y="70"/>
                    </a:lnTo>
                    <a:lnTo>
                      <a:pt x="1" y="60"/>
                    </a:lnTo>
                    <a:lnTo>
                      <a:pt x="1" y="50"/>
                    </a:lnTo>
                    <a:lnTo>
                      <a:pt x="3" y="41"/>
                    </a:lnTo>
                    <a:lnTo>
                      <a:pt x="4" y="33"/>
                    </a:lnTo>
                    <a:lnTo>
                      <a:pt x="6" y="25"/>
                    </a:lnTo>
                    <a:lnTo>
                      <a:pt x="9" y="18"/>
                    </a:lnTo>
                    <a:lnTo>
                      <a:pt x="12" y="13"/>
                    </a:lnTo>
                    <a:lnTo>
                      <a:pt x="15" y="8"/>
                    </a:lnTo>
                    <a:lnTo>
                      <a:pt x="19" y="4"/>
                    </a:lnTo>
                    <a:lnTo>
                      <a:pt x="23" y="2"/>
                    </a:lnTo>
                    <a:lnTo>
                      <a:pt x="28" y="0"/>
                    </a:lnTo>
                    <a:lnTo>
                      <a:pt x="33" y="0"/>
                    </a:lnTo>
                    <a:lnTo>
                      <a:pt x="38" y="0"/>
                    </a:lnTo>
                    <a:lnTo>
                      <a:pt x="44" y="2"/>
                    </a:lnTo>
                    <a:lnTo>
                      <a:pt x="49" y="5"/>
                    </a:lnTo>
                    <a:lnTo>
                      <a:pt x="54" y="8"/>
                    </a:lnTo>
                    <a:lnTo>
                      <a:pt x="60" y="13"/>
                    </a:lnTo>
                    <a:lnTo>
                      <a:pt x="66" y="19"/>
                    </a:lnTo>
                    <a:lnTo>
                      <a:pt x="72" y="25"/>
                    </a:lnTo>
                    <a:lnTo>
                      <a:pt x="77" y="33"/>
                    </a:lnTo>
                    <a:lnTo>
                      <a:pt x="83" y="41"/>
                    </a:lnTo>
                    <a:lnTo>
                      <a:pt x="89" y="51"/>
                    </a:lnTo>
                    <a:lnTo>
                      <a:pt x="94" y="61"/>
                    </a:lnTo>
                    <a:lnTo>
                      <a:pt x="99" y="71"/>
                    </a:lnTo>
                    <a:lnTo>
                      <a:pt x="104" y="82"/>
                    </a:lnTo>
                    <a:lnTo>
                      <a:pt x="109" y="93"/>
                    </a:lnTo>
                    <a:lnTo>
                      <a:pt x="114" y="105"/>
                    </a:lnTo>
                    <a:lnTo>
                      <a:pt x="118" y="118"/>
                    </a:lnTo>
                    <a:lnTo>
                      <a:pt x="122" y="130"/>
                    </a:lnTo>
                    <a:lnTo>
                      <a:pt x="125" y="143"/>
                    </a:lnTo>
                    <a:lnTo>
                      <a:pt x="128" y="155"/>
                    </a:lnTo>
                    <a:lnTo>
                      <a:pt x="131" y="167"/>
                    </a:lnTo>
                    <a:lnTo>
                      <a:pt x="132" y="180"/>
                    </a:lnTo>
                    <a:lnTo>
                      <a:pt x="133" y="192"/>
                    </a:lnTo>
                    <a:lnTo>
                      <a:pt x="134" y="203"/>
                    </a:lnTo>
                    <a:lnTo>
                      <a:pt x="135" y="215"/>
                    </a:lnTo>
                    <a:lnTo>
                      <a:pt x="135" y="225"/>
                    </a:lnTo>
                    <a:lnTo>
                      <a:pt x="134" y="236"/>
                    </a:lnTo>
                    <a:lnTo>
                      <a:pt x="134" y="245"/>
                    </a:lnTo>
                    <a:lnTo>
                      <a:pt x="132" y="254"/>
                    </a:lnTo>
                    <a:lnTo>
                      <a:pt x="131" y="262"/>
                    </a:lnTo>
                    <a:lnTo>
                      <a:pt x="128" y="269"/>
                    </a:lnTo>
                    <a:lnTo>
                      <a:pt x="125" y="275"/>
                    </a:lnTo>
                    <a:lnTo>
                      <a:pt x="122" y="280"/>
                    </a:lnTo>
                    <a:lnTo>
                      <a:pt x="118" y="285"/>
                    </a:lnTo>
                    <a:lnTo>
                      <a:pt x="115" y="287"/>
                    </a:lnTo>
                    <a:lnTo>
                      <a:pt x="110" y="290"/>
                    </a:lnTo>
                    <a:lnTo>
                      <a:pt x="105" y="291"/>
                    </a:lnTo>
                    <a:lnTo>
                      <a:pt x="100" y="291"/>
                    </a:lnTo>
                    <a:lnTo>
                      <a:pt x="95" y="289"/>
                    </a:lnTo>
                    <a:lnTo>
                      <a:pt x="90" y="287"/>
                    </a:lnTo>
                    <a:lnTo>
                      <a:pt x="84" y="284"/>
                    </a:lnTo>
                    <a:lnTo>
                      <a:pt x="78" y="280"/>
                    </a:lnTo>
                    <a:lnTo>
                      <a:pt x="72" y="275"/>
                    </a:lnTo>
                    <a:lnTo>
                      <a:pt x="67" y="269"/>
                    </a:lnTo>
                    <a:lnTo>
                      <a:pt x="61" y="261"/>
                    </a:lnTo>
                    <a:lnTo>
                      <a:pt x="55" y="253"/>
                    </a:lnTo>
                    <a:lnTo>
                      <a:pt x="50" y="245"/>
                    </a:lnTo>
                    <a:lnTo>
                      <a:pt x="44" y="235"/>
                    </a:lnTo>
                    <a:lnTo>
                      <a:pt x="38" y="225"/>
                    </a:lnTo>
                    <a:lnTo>
                      <a:pt x="34" y="214"/>
                    </a:lnTo>
                    <a:lnTo>
                      <a:pt x="28" y="203"/>
                    </a:lnTo>
                    <a:lnTo>
                      <a:pt x="24" y="191"/>
                    </a:lnTo>
                    <a:lnTo>
                      <a:pt x="20" y="179"/>
                    </a:lnTo>
                    <a:lnTo>
                      <a:pt x="16" y="167"/>
                    </a:lnTo>
                  </a:path>
                </a:pathLst>
              </a:custGeom>
              <a:solidFill>
                <a:srgbClr val="008000"/>
              </a:solidFill>
              <a:ln w="12700" cap="rnd">
                <a:solidFill>
                  <a:srgbClr val="FF80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6717" name="Oval 36"/>
              <p:cNvSpPr>
                <a:spLocks noChangeArrowheads="1"/>
              </p:cNvSpPr>
              <p:nvPr/>
            </p:nvSpPr>
            <p:spPr bwMode="auto">
              <a:xfrm rot="-5940000">
                <a:off x="1423" y="1273"/>
                <a:ext cx="110" cy="285"/>
              </a:xfrm>
              <a:prstGeom prst="ellipse">
                <a:avLst/>
              </a:prstGeom>
              <a:solidFill>
                <a:srgbClr val="008000"/>
              </a:solidFill>
              <a:ln w="12700">
                <a:solidFill>
                  <a:srgbClr val="FF8000"/>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6718" name="Freeform 37"/>
              <p:cNvSpPr>
                <a:spLocks/>
              </p:cNvSpPr>
              <p:nvPr/>
            </p:nvSpPr>
            <p:spPr bwMode="auto">
              <a:xfrm>
                <a:off x="1607" y="1362"/>
                <a:ext cx="94" cy="429"/>
              </a:xfrm>
              <a:custGeom>
                <a:avLst/>
                <a:gdLst>
                  <a:gd name="T0" fmla="*/ 0 w 94"/>
                  <a:gd name="T1" fmla="*/ 0 h 429"/>
                  <a:gd name="T2" fmla="*/ 5 w 94"/>
                  <a:gd name="T3" fmla="*/ 22 h 429"/>
                  <a:gd name="T4" fmla="*/ 8 w 94"/>
                  <a:gd name="T5" fmla="*/ 33 h 429"/>
                  <a:gd name="T6" fmla="*/ 12 w 94"/>
                  <a:gd name="T7" fmla="*/ 45 h 429"/>
                  <a:gd name="T8" fmla="*/ 15 w 94"/>
                  <a:gd name="T9" fmla="*/ 58 h 429"/>
                  <a:gd name="T10" fmla="*/ 19 w 94"/>
                  <a:gd name="T11" fmla="*/ 70 h 429"/>
                  <a:gd name="T12" fmla="*/ 23 w 94"/>
                  <a:gd name="T13" fmla="*/ 84 h 429"/>
                  <a:gd name="T14" fmla="*/ 27 w 94"/>
                  <a:gd name="T15" fmla="*/ 98 h 429"/>
                  <a:gd name="T16" fmla="*/ 32 w 94"/>
                  <a:gd name="T17" fmla="*/ 112 h 429"/>
                  <a:gd name="T18" fmla="*/ 36 w 94"/>
                  <a:gd name="T19" fmla="*/ 126 h 429"/>
                  <a:gd name="T20" fmla="*/ 41 w 94"/>
                  <a:gd name="T21" fmla="*/ 140 h 429"/>
                  <a:gd name="T22" fmla="*/ 46 w 94"/>
                  <a:gd name="T23" fmla="*/ 155 h 429"/>
                  <a:gd name="T24" fmla="*/ 50 w 94"/>
                  <a:gd name="T25" fmla="*/ 170 h 429"/>
                  <a:gd name="T26" fmla="*/ 55 w 94"/>
                  <a:gd name="T27" fmla="*/ 184 h 429"/>
                  <a:gd name="T28" fmla="*/ 59 w 94"/>
                  <a:gd name="T29" fmla="*/ 199 h 429"/>
                  <a:gd name="T30" fmla="*/ 63 w 94"/>
                  <a:gd name="T31" fmla="*/ 214 h 429"/>
                  <a:gd name="T32" fmla="*/ 68 w 94"/>
                  <a:gd name="T33" fmla="*/ 229 h 429"/>
                  <a:gd name="T34" fmla="*/ 72 w 94"/>
                  <a:gd name="T35" fmla="*/ 244 h 429"/>
                  <a:gd name="T36" fmla="*/ 75 w 94"/>
                  <a:gd name="T37" fmla="*/ 259 h 429"/>
                  <a:gd name="T38" fmla="*/ 79 w 94"/>
                  <a:gd name="T39" fmla="*/ 274 h 429"/>
                  <a:gd name="T40" fmla="*/ 82 w 94"/>
                  <a:gd name="T41" fmla="*/ 288 h 429"/>
                  <a:gd name="T42" fmla="*/ 85 w 94"/>
                  <a:gd name="T43" fmla="*/ 303 h 429"/>
                  <a:gd name="T44" fmla="*/ 88 w 94"/>
                  <a:gd name="T45" fmla="*/ 317 h 429"/>
                  <a:gd name="T46" fmla="*/ 89 w 94"/>
                  <a:gd name="T47" fmla="*/ 331 h 429"/>
                  <a:gd name="T48" fmla="*/ 91 w 94"/>
                  <a:gd name="T49" fmla="*/ 344 h 429"/>
                  <a:gd name="T50" fmla="*/ 92 w 94"/>
                  <a:gd name="T51" fmla="*/ 358 h 429"/>
                  <a:gd name="T52" fmla="*/ 93 w 94"/>
                  <a:gd name="T53" fmla="*/ 371 h 429"/>
                  <a:gd name="T54" fmla="*/ 93 w 94"/>
                  <a:gd name="T55" fmla="*/ 383 h 429"/>
                  <a:gd name="T56" fmla="*/ 92 w 94"/>
                  <a:gd name="T57" fmla="*/ 395 h 429"/>
                  <a:gd name="T58" fmla="*/ 90 w 94"/>
                  <a:gd name="T59" fmla="*/ 406 h 429"/>
                  <a:gd name="T60" fmla="*/ 89 w 94"/>
                  <a:gd name="T61" fmla="*/ 418 h 429"/>
                  <a:gd name="T62" fmla="*/ 86 w 94"/>
                  <a:gd name="T63" fmla="*/ 428 h 42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4"/>
                  <a:gd name="T97" fmla="*/ 0 h 429"/>
                  <a:gd name="T98" fmla="*/ 94 w 94"/>
                  <a:gd name="T99" fmla="*/ 429 h 42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4" h="429">
                    <a:moveTo>
                      <a:pt x="0" y="0"/>
                    </a:moveTo>
                    <a:lnTo>
                      <a:pt x="5" y="22"/>
                    </a:lnTo>
                    <a:lnTo>
                      <a:pt x="8" y="33"/>
                    </a:lnTo>
                    <a:lnTo>
                      <a:pt x="12" y="45"/>
                    </a:lnTo>
                    <a:lnTo>
                      <a:pt x="15" y="58"/>
                    </a:lnTo>
                    <a:lnTo>
                      <a:pt x="19" y="70"/>
                    </a:lnTo>
                    <a:lnTo>
                      <a:pt x="23" y="84"/>
                    </a:lnTo>
                    <a:lnTo>
                      <a:pt x="27" y="98"/>
                    </a:lnTo>
                    <a:lnTo>
                      <a:pt x="32" y="112"/>
                    </a:lnTo>
                    <a:lnTo>
                      <a:pt x="36" y="126"/>
                    </a:lnTo>
                    <a:lnTo>
                      <a:pt x="41" y="140"/>
                    </a:lnTo>
                    <a:lnTo>
                      <a:pt x="46" y="155"/>
                    </a:lnTo>
                    <a:lnTo>
                      <a:pt x="50" y="170"/>
                    </a:lnTo>
                    <a:lnTo>
                      <a:pt x="55" y="184"/>
                    </a:lnTo>
                    <a:lnTo>
                      <a:pt x="59" y="199"/>
                    </a:lnTo>
                    <a:lnTo>
                      <a:pt x="63" y="214"/>
                    </a:lnTo>
                    <a:lnTo>
                      <a:pt x="68" y="229"/>
                    </a:lnTo>
                    <a:lnTo>
                      <a:pt x="72" y="244"/>
                    </a:lnTo>
                    <a:lnTo>
                      <a:pt x="75" y="259"/>
                    </a:lnTo>
                    <a:lnTo>
                      <a:pt x="79" y="274"/>
                    </a:lnTo>
                    <a:lnTo>
                      <a:pt x="82" y="288"/>
                    </a:lnTo>
                    <a:lnTo>
                      <a:pt x="85" y="303"/>
                    </a:lnTo>
                    <a:lnTo>
                      <a:pt x="88" y="317"/>
                    </a:lnTo>
                    <a:lnTo>
                      <a:pt x="89" y="331"/>
                    </a:lnTo>
                    <a:lnTo>
                      <a:pt x="91" y="344"/>
                    </a:lnTo>
                    <a:lnTo>
                      <a:pt x="92" y="358"/>
                    </a:lnTo>
                    <a:lnTo>
                      <a:pt x="93" y="371"/>
                    </a:lnTo>
                    <a:lnTo>
                      <a:pt x="93" y="383"/>
                    </a:lnTo>
                    <a:lnTo>
                      <a:pt x="92" y="395"/>
                    </a:lnTo>
                    <a:lnTo>
                      <a:pt x="90" y="406"/>
                    </a:lnTo>
                    <a:lnTo>
                      <a:pt x="89" y="418"/>
                    </a:lnTo>
                    <a:lnTo>
                      <a:pt x="86" y="428"/>
                    </a:lnTo>
                  </a:path>
                </a:pathLst>
              </a:custGeom>
              <a:noFill/>
              <a:ln w="50800" cap="rnd">
                <a:solidFill>
                  <a:srgbClr val="00FF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26672" name="Group 38"/>
            <p:cNvGrpSpPr>
              <a:grpSpLocks/>
            </p:cNvGrpSpPr>
            <p:nvPr/>
          </p:nvGrpSpPr>
          <p:grpSpPr bwMode="auto">
            <a:xfrm>
              <a:off x="1729" y="1140"/>
              <a:ext cx="531" cy="732"/>
              <a:chOff x="1729" y="1140"/>
              <a:chExt cx="531" cy="732"/>
            </a:xfrm>
          </p:grpSpPr>
          <p:sp>
            <p:nvSpPr>
              <p:cNvPr id="26711" name="Freeform 39"/>
              <p:cNvSpPr>
                <a:spLocks/>
              </p:cNvSpPr>
              <p:nvPr/>
            </p:nvSpPr>
            <p:spPr bwMode="auto">
              <a:xfrm>
                <a:off x="2010" y="1321"/>
                <a:ext cx="250" cy="159"/>
              </a:xfrm>
              <a:custGeom>
                <a:avLst/>
                <a:gdLst>
                  <a:gd name="T0" fmla="*/ 116 w 250"/>
                  <a:gd name="T1" fmla="*/ 14 h 159"/>
                  <a:gd name="T2" fmla="*/ 138 w 250"/>
                  <a:gd name="T3" fmla="*/ 7 h 159"/>
                  <a:gd name="T4" fmla="*/ 159 w 250"/>
                  <a:gd name="T5" fmla="*/ 3 h 159"/>
                  <a:gd name="T6" fmla="*/ 179 w 250"/>
                  <a:gd name="T7" fmla="*/ 1 h 159"/>
                  <a:gd name="T8" fmla="*/ 197 w 250"/>
                  <a:gd name="T9" fmla="*/ 0 h 159"/>
                  <a:gd name="T10" fmla="*/ 213 w 250"/>
                  <a:gd name="T11" fmla="*/ 3 h 159"/>
                  <a:gd name="T12" fmla="*/ 227 w 250"/>
                  <a:gd name="T13" fmla="*/ 7 h 159"/>
                  <a:gd name="T14" fmla="*/ 237 w 250"/>
                  <a:gd name="T15" fmla="*/ 14 h 159"/>
                  <a:gd name="T16" fmla="*/ 245 w 250"/>
                  <a:gd name="T17" fmla="*/ 23 h 159"/>
                  <a:gd name="T18" fmla="*/ 248 w 250"/>
                  <a:gd name="T19" fmla="*/ 33 h 159"/>
                  <a:gd name="T20" fmla="*/ 248 w 250"/>
                  <a:gd name="T21" fmla="*/ 44 h 159"/>
                  <a:gd name="T22" fmla="*/ 245 w 250"/>
                  <a:gd name="T23" fmla="*/ 57 h 159"/>
                  <a:gd name="T24" fmla="*/ 237 w 250"/>
                  <a:gd name="T25" fmla="*/ 70 h 159"/>
                  <a:gd name="T26" fmla="*/ 227 w 250"/>
                  <a:gd name="T27" fmla="*/ 84 h 159"/>
                  <a:gd name="T28" fmla="*/ 213 w 250"/>
                  <a:gd name="T29" fmla="*/ 97 h 159"/>
                  <a:gd name="T30" fmla="*/ 197 w 250"/>
                  <a:gd name="T31" fmla="*/ 110 h 159"/>
                  <a:gd name="T32" fmla="*/ 178 w 250"/>
                  <a:gd name="T33" fmla="*/ 122 h 159"/>
                  <a:gd name="T34" fmla="*/ 158 w 250"/>
                  <a:gd name="T35" fmla="*/ 133 h 159"/>
                  <a:gd name="T36" fmla="*/ 137 w 250"/>
                  <a:gd name="T37" fmla="*/ 142 h 159"/>
                  <a:gd name="T38" fmla="*/ 116 w 250"/>
                  <a:gd name="T39" fmla="*/ 149 h 159"/>
                  <a:gd name="T40" fmla="*/ 94 w 250"/>
                  <a:gd name="T41" fmla="*/ 155 h 159"/>
                  <a:gd name="T42" fmla="*/ 74 w 250"/>
                  <a:gd name="T43" fmla="*/ 157 h 159"/>
                  <a:gd name="T44" fmla="*/ 55 w 250"/>
                  <a:gd name="T45" fmla="*/ 158 h 159"/>
                  <a:gd name="T46" fmla="*/ 38 w 250"/>
                  <a:gd name="T47" fmla="*/ 157 h 159"/>
                  <a:gd name="T48" fmla="*/ 24 w 250"/>
                  <a:gd name="T49" fmla="*/ 153 h 159"/>
                  <a:gd name="T50" fmla="*/ 13 w 250"/>
                  <a:gd name="T51" fmla="*/ 147 h 159"/>
                  <a:gd name="T52" fmla="*/ 4 w 250"/>
                  <a:gd name="T53" fmla="*/ 138 h 159"/>
                  <a:gd name="T54" fmla="*/ 1 w 250"/>
                  <a:gd name="T55" fmla="*/ 129 h 159"/>
                  <a:gd name="T56" fmla="*/ 0 w 250"/>
                  <a:gd name="T57" fmla="*/ 117 h 159"/>
                  <a:gd name="T58" fmla="*/ 3 w 250"/>
                  <a:gd name="T59" fmla="*/ 105 h 159"/>
                  <a:gd name="T60" fmla="*/ 9 w 250"/>
                  <a:gd name="T61" fmla="*/ 91 h 159"/>
                  <a:gd name="T62" fmla="*/ 19 w 250"/>
                  <a:gd name="T63" fmla="*/ 78 h 159"/>
                  <a:gd name="T64" fmla="*/ 32 w 250"/>
                  <a:gd name="T65" fmla="*/ 64 h 159"/>
                  <a:gd name="T66" fmla="*/ 47 w 250"/>
                  <a:gd name="T67" fmla="*/ 51 h 159"/>
                  <a:gd name="T68" fmla="*/ 65 w 250"/>
                  <a:gd name="T69" fmla="*/ 39 h 159"/>
                  <a:gd name="T70" fmla="*/ 84 w 250"/>
                  <a:gd name="T71" fmla="*/ 28 h 159"/>
                  <a:gd name="T72" fmla="*/ 106 w 250"/>
                  <a:gd name="T73" fmla="*/ 19 h 15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50"/>
                  <a:gd name="T112" fmla="*/ 0 h 159"/>
                  <a:gd name="T113" fmla="*/ 250 w 250"/>
                  <a:gd name="T114" fmla="*/ 159 h 15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50" h="159">
                    <a:moveTo>
                      <a:pt x="106" y="18"/>
                    </a:moveTo>
                    <a:lnTo>
                      <a:pt x="116" y="14"/>
                    </a:lnTo>
                    <a:lnTo>
                      <a:pt x="127" y="11"/>
                    </a:lnTo>
                    <a:lnTo>
                      <a:pt x="138" y="7"/>
                    </a:lnTo>
                    <a:lnTo>
                      <a:pt x="149" y="5"/>
                    </a:lnTo>
                    <a:lnTo>
                      <a:pt x="159" y="3"/>
                    </a:lnTo>
                    <a:lnTo>
                      <a:pt x="169" y="1"/>
                    </a:lnTo>
                    <a:lnTo>
                      <a:pt x="179" y="1"/>
                    </a:lnTo>
                    <a:lnTo>
                      <a:pt x="189" y="0"/>
                    </a:lnTo>
                    <a:lnTo>
                      <a:pt x="197" y="0"/>
                    </a:lnTo>
                    <a:lnTo>
                      <a:pt x="205" y="1"/>
                    </a:lnTo>
                    <a:lnTo>
                      <a:pt x="213" y="3"/>
                    </a:lnTo>
                    <a:lnTo>
                      <a:pt x="221" y="5"/>
                    </a:lnTo>
                    <a:lnTo>
                      <a:pt x="227" y="7"/>
                    </a:lnTo>
                    <a:lnTo>
                      <a:pt x="233" y="10"/>
                    </a:lnTo>
                    <a:lnTo>
                      <a:pt x="237" y="14"/>
                    </a:lnTo>
                    <a:lnTo>
                      <a:pt x="241" y="18"/>
                    </a:lnTo>
                    <a:lnTo>
                      <a:pt x="245" y="23"/>
                    </a:lnTo>
                    <a:lnTo>
                      <a:pt x="247" y="27"/>
                    </a:lnTo>
                    <a:lnTo>
                      <a:pt x="248" y="33"/>
                    </a:lnTo>
                    <a:lnTo>
                      <a:pt x="249" y="38"/>
                    </a:lnTo>
                    <a:lnTo>
                      <a:pt x="248" y="44"/>
                    </a:lnTo>
                    <a:lnTo>
                      <a:pt x="246" y="51"/>
                    </a:lnTo>
                    <a:lnTo>
                      <a:pt x="245" y="57"/>
                    </a:lnTo>
                    <a:lnTo>
                      <a:pt x="241" y="63"/>
                    </a:lnTo>
                    <a:lnTo>
                      <a:pt x="237" y="70"/>
                    </a:lnTo>
                    <a:lnTo>
                      <a:pt x="232" y="77"/>
                    </a:lnTo>
                    <a:lnTo>
                      <a:pt x="227" y="84"/>
                    </a:lnTo>
                    <a:lnTo>
                      <a:pt x="220" y="91"/>
                    </a:lnTo>
                    <a:lnTo>
                      <a:pt x="213" y="97"/>
                    </a:lnTo>
                    <a:lnTo>
                      <a:pt x="205" y="104"/>
                    </a:lnTo>
                    <a:lnTo>
                      <a:pt x="197" y="110"/>
                    </a:lnTo>
                    <a:lnTo>
                      <a:pt x="188" y="116"/>
                    </a:lnTo>
                    <a:lnTo>
                      <a:pt x="178" y="122"/>
                    </a:lnTo>
                    <a:lnTo>
                      <a:pt x="168" y="128"/>
                    </a:lnTo>
                    <a:lnTo>
                      <a:pt x="158" y="133"/>
                    </a:lnTo>
                    <a:lnTo>
                      <a:pt x="148" y="138"/>
                    </a:lnTo>
                    <a:lnTo>
                      <a:pt x="137" y="142"/>
                    </a:lnTo>
                    <a:lnTo>
                      <a:pt x="126" y="146"/>
                    </a:lnTo>
                    <a:lnTo>
                      <a:pt x="116" y="149"/>
                    </a:lnTo>
                    <a:lnTo>
                      <a:pt x="105" y="152"/>
                    </a:lnTo>
                    <a:lnTo>
                      <a:pt x="94" y="155"/>
                    </a:lnTo>
                    <a:lnTo>
                      <a:pt x="84" y="156"/>
                    </a:lnTo>
                    <a:lnTo>
                      <a:pt x="74" y="157"/>
                    </a:lnTo>
                    <a:lnTo>
                      <a:pt x="65" y="158"/>
                    </a:lnTo>
                    <a:lnTo>
                      <a:pt x="55" y="158"/>
                    </a:lnTo>
                    <a:lnTo>
                      <a:pt x="47" y="158"/>
                    </a:lnTo>
                    <a:lnTo>
                      <a:pt x="38" y="157"/>
                    </a:lnTo>
                    <a:lnTo>
                      <a:pt x="31" y="155"/>
                    </a:lnTo>
                    <a:lnTo>
                      <a:pt x="24" y="153"/>
                    </a:lnTo>
                    <a:lnTo>
                      <a:pt x="19" y="150"/>
                    </a:lnTo>
                    <a:lnTo>
                      <a:pt x="13" y="147"/>
                    </a:lnTo>
                    <a:lnTo>
                      <a:pt x="9" y="143"/>
                    </a:lnTo>
                    <a:lnTo>
                      <a:pt x="4" y="138"/>
                    </a:lnTo>
                    <a:lnTo>
                      <a:pt x="3" y="133"/>
                    </a:lnTo>
                    <a:lnTo>
                      <a:pt x="1" y="129"/>
                    </a:lnTo>
                    <a:lnTo>
                      <a:pt x="0" y="123"/>
                    </a:lnTo>
                    <a:lnTo>
                      <a:pt x="0" y="117"/>
                    </a:lnTo>
                    <a:lnTo>
                      <a:pt x="1" y="111"/>
                    </a:lnTo>
                    <a:lnTo>
                      <a:pt x="3" y="105"/>
                    </a:lnTo>
                    <a:lnTo>
                      <a:pt x="5" y="98"/>
                    </a:lnTo>
                    <a:lnTo>
                      <a:pt x="9" y="91"/>
                    </a:lnTo>
                    <a:lnTo>
                      <a:pt x="13" y="85"/>
                    </a:lnTo>
                    <a:lnTo>
                      <a:pt x="19" y="78"/>
                    </a:lnTo>
                    <a:lnTo>
                      <a:pt x="25" y="71"/>
                    </a:lnTo>
                    <a:lnTo>
                      <a:pt x="32" y="64"/>
                    </a:lnTo>
                    <a:lnTo>
                      <a:pt x="39" y="58"/>
                    </a:lnTo>
                    <a:lnTo>
                      <a:pt x="47" y="51"/>
                    </a:lnTo>
                    <a:lnTo>
                      <a:pt x="56" y="45"/>
                    </a:lnTo>
                    <a:lnTo>
                      <a:pt x="65" y="39"/>
                    </a:lnTo>
                    <a:lnTo>
                      <a:pt x="75" y="33"/>
                    </a:lnTo>
                    <a:lnTo>
                      <a:pt x="84" y="28"/>
                    </a:lnTo>
                    <a:lnTo>
                      <a:pt x="95" y="23"/>
                    </a:lnTo>
                    <a:lnTo>
                      <a:pt x="106" y="19"/>
                    </a:lnTo>
                  </a:path>
                </a:pathLst>
              </a:custGeom>
              <a:solidFill>
                <a:srgbClr val="008000"/>
              </a:solidFill>
              <a:ln w="12700" cap="rnd">
                <a:solidFill>
                  <a:srgbClr val="FF80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6712" name="Freeform 40"/>
              <p:cNvSpPr>
                <a:spLocks/>
              </p:cNvSpPr>
              <p:nvPr/>
            </p:nvSpPr>
            <p:spPr bwMode="auto">
              <a:xfrm>
                <a:off x="1883" y="1140"/>
                <a:ext cx="136" cy="292"/>
              </a:xfrm>
              <a:custGeom>
                <a:avLst/>
                <a:gdLst>
                  <a:gd name="T0" fmla="*/ 12 w 136"/>
                  <a:gd name="T1" fmla="*/ 154 h 292"/>
                  <a:gd name="T2" fmla="*/ 6 w 136"/>
                  <a:gd name="T3" fmla="*/ 129 h 292"/>
                  <a:gd name="T4" fmla="*/ 2 w 136"/>
                  <a:gd name="T5" fmla="*/ 104 h 292"/>
                  <a:gd name="T6" fmla="*/ 0 w 136"/>
                  <a:gd name="T7" fmla="*/ 81 h 292"/>
                  <a:gd name="T8" fmla="*/ 0 w 136"/>
                  <a:gd name="T9" fmla="*/ 60 h 292"/>
                  <a:gd name="T10" fmla="*/ 2 w 136"/>
                  <a:gd name="T11" fmla="*/ 41 h 292"/>
                  <a:gd name="T12" fmla="*/ 5 w 136"/>
                  <a:gd name="T13" fmla="*/ 25 h 292"/>
                  <a:gd name="T14" fmla="*/ 12 w 136"/>
                  <a:gd name="T15" fmla="*/ 12 h 292"/>
                  <a:gd name="T16" fmla="*/ 19 w 136"/>
                  <a:gd name="T17" fmla="*/ 4 h 292"/>
                  <a:gd name="T18" fmla="*/ 28 w 136"/>
                  <a:gd name="T19" fmla="*/ 0 h 292"/>
                  <a:gd name="T20" fmla="*/ 37 w 136"/>
                  <a:gd name="T21" fmla="*/ 0 h 292"/>
                  <a:gd name="T22" fmla="*/ 48 w 136"/>
                  <a:gd name="T23" fmla="*/ 4 h 292"/>
                  <a:gd name="T24" fmla="*/ 60 w 136"/>
                  <a:gd name="T25" fmla="*/ 13 h 292"/>
                  <a:gd name="T26" fmla="*/ 71 w 136"/>
                  <a:gd name="T27" fmla="*/ 26 h 292"/>
                  <a:gd name="T28" fmla="*/ 83 w 136"/>
                  <a:gd name="T29" fmla="*/ 42 h 292"/>
                  <a:gd name="T30" fmla="*/ 94 w 136"/>
                  <a:gd name="T31" fmla="*/ 60 h 292"/>
                  <a:gd name="T32" fmla="*/ 104 w 136"/>
                  <a:gd name="T33" fmla="*/ 82 h 292"/>
                  <a:gd name="T34" fmla="*/ 114 w 136"/>
                  <a:gd name="T35" fmla="*/ 105 h 292"/>
                  <a:gd name="T36" fmla="*/ 121 w 136"/>
                  <a:gd name="T37" fmla="*/ 130 h 292"/>
                  <a:gd name="T38" fmla="*/ 127 w 136"/>
                  <a:gd name="T39" fmla="*/ 155 h 292"/>
                  <a:gd name="T40" fmla="*/ 131 w 136"/>
                  <a:gd name="T41" fmla="*/ 180 h 292"/>
                  <a:gd name="T42" fmla="*/ 134 w 136"/>
                  <a:gd name="T43" fmla="*/ 204 h 292"/>
                  <a:gd name="T44" fmla="*/ 135 w 136"/>
                  <a:gd name="T45" fmla="*/ 225 h 292"/>
                  <a:gd name="T46" fmla="*/ 133 w 136"/>
                  <a:gd name="T47" fmla="*/ 245 h 292"/>
                  <a:gd name="T48" fmla="*/ 130 w 136"/>
                  <a:gd name="T49" fmla="*/ 262 h 292"/>
                  <a:gd name="T50" fmla="*/ 124 w 136"/>
                  <a:gd name="T51" fmla="*/ 275 h 292"/>
                  <a:gd name="T52" fmla="*/ 118 w 136"/>
                  <a:gd name="T53" fmla="*/ 284 h 292"/>
                  <a:gd name="T54" fmla="*/ 109 w 136"/>
                  <a:gd name="T55" fmla="*/ 290 h 292"/>
                  <a:gd name="T56" fmla="*/ 99 w 136"/>
                  <a:gd name="T57" fmla="*/ 291 h 292"/>
                  <a:gd name="T58" fmla="*/ 89 w 136"/>
                  <a:gd name="T59" fmla="*/ 288 h 292"/>
                  <a:gd name="T60" fmla="*/ 78 w 136"/>
                  <a:gd name="T61" fmla="*/ 280 h 292"/>
                  <a:gd name="T62" fmla="*/ 67 w 136"/>
                  <a:gd name="T63" fmla="*/ 268 h 292"/>
                  <a:gd name="T64" fmla="*/ 55 w 136"/>
                  <a:gd name="T65" fmla="*/ 253 h 292"/>
                  <a:gd name="T66" fmla="*/ 44 w 136"/>
                  <a:gd name="T67" fmla="*/ 235 h 292"/>
                  <a:gd name="T68" fmla="*/ 33 w 136"/>
                  <a:gd name="T69" fmla="*/ 214 h 292"/>
                  <a:gd name="T70" fmla="*/ 23 w 136"/>
                  <a:gd name="T71" fmla="*/ 191 h 292"/>
                  <a:gd name="T72" fmla="*/ 16 w 136"/>
                  <a:gd name="T73" fmla="*/ 166 h 29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36"/>
                  <a:gd name="T112" fmla="*/ 0 h 292"/>
                  <a:gd name="T113" fmla="*/ 136 w 136"/>
                  <a:gd name="T114" fmla="*/ 292 h 29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36" h="292">
                    <a:moveTo>
                      <a:pt x="15" y="166"/>
                    </a:moveTo>
                    <a:lnTo>
                      <a:pt x="12" y="154"/>
                    </a:lnTo>
                    <a:lnTo>
                      <a:pt x="9" y="142"/>
                    </a:lnTo>
                    <a:lnTo>
                      <a:pt x="6" y="129"/>
                    </a:lnTo>
                    <a:lnTo>
                      <a:pt x="4" y="117"/>
                    </a:lnTo>
                    <a:lnTo>
                      <a:pt x="2" y="104"/>
                    </a:lnTo>
                    <a:lnTo>
                      <a:pt x="1" y="92"/>
                    </a:lnTo>
                    <a:lnTo>
                      <a:pt x="0" y="81"/>
                    </a:lnTo>
                    <a:lnTo>
                      <a:pt x="0" y="70"/>
                    </a:lnTo>
                    <a:lnTo>
                      <a:pt x="0" y="60"/>
                    </a:lnTo>
                    <a:lnTo>
                      <a:pt x="1" y="50"/>
                    </a:lnTo>
                    <a:lnTo>
                      <a:pt x="2" y="41"/>
                    </a:lnTo>
                    <a:lnTo>
                      <a:pt x="4" y="32"/>
                    </a:lnTo>
                    <a:lnTo>
                      <a:pt x="5" y="25"/>
                    </a:lnTo>
                    <a:lnTo>
                      <a:pt x="8" y="18"/>
                    </a:lnTo>
                    <a:lnTo>
                      <a:pt x="12" y="12"/>
                    </a:lnTo>
                    <a:lnTo>
                      <a:pt x="15" y="8"/>
                    </a:lnTo>
                    <a:lnTo>
                      <a:pt x="19" y="4"/>
                    </a:lnTo>
                    <a:lnTo>
                      <a:pt x="23" y="2"/>
                    </a:lnTo>
                    <a:lnTo>
                      <a:pt x="28" y="0"/>
                    </a:lnTo>
                    <a:lnTo>
                      <a:pt x="32" y="0"/>
                    </a:lnTo>
                    <a:lnTo>
                      <a:pt x="37" y="0"/>
                    </a:lnTo>
                    <a:lnTo>
                      <a:pt x="43" y="2"/>
                    </a:lnTo>
                    <a:lnTo>
                      <a:pt x="48" y="4"/>
                    </a:lnTo>
                    <a:lnTo>
                      <a:pt x="54" y="8"/>
                    </a:lnTo>
                    <a:lnTo>
                      <a:pt x="60" y="13"/>
                    </a:lnTo>
                    <a:lnTo>
                      <a:pt x="66" y="19"/>
                    </a:lnTo>
                    <a:lnTo>
                      <a:pt x="71" y="26"/>
                    </a:lnTo>
                    <a:lnTo>
                      <a:pt x="77" y="33"/>
                    </a:lnTo>
                    <a:lnTo>
                      <a:pt x="83" y="42"/>
                    </a:lnTo>
                    <a:lnTo>
                      <a:pt x="89" y="50"/>
                    </a:lnTo>
                    <a:lnTo>
                      <a:pt x="94" y="60"/>
                    </a:lnTo>
                    <a:lnTo>
                      <a:pt x="99" y="71"/>
                    </a:lnTo>
                    <a:lnTo>
                      <a:pt x="104" y="82"/>
                    </a:lnTo>
                    <a:lnTo>
                      <a:pt x="108" y="94"/>
                    </a:lnTo>
                    <a:lnTo>
                      <a:pt x="114" y="105"/>
                    </a:lnTo>
                    <a:lnTo>
                      <a:pt x="117" y="118"/>
                    </a:lnTo>
                    <a:lnTo>
                      <a:pt x="121" y="130"/>
                    </a:lnTo>
                    <a:lnTo>
                      <a:pt x="124" y="142"/>
                    </a:lnTo>
                    <a:lnTo>
                      <a:pt x="127" y="155"/>
                    </a:lnTo>
                    <a:lnTo>
                      <a:pt x="130" y="168"/>
                    </a:lnTo>
                    <a:lnTo>
                      <a:pt x="131" y="180"/>
                    </a:lnTo>
                    <a:lnTo>
                      <a:pt x="133" y="192"/>
                    </a:lnTo>
                    <a:lnTo>
                      <a:pt x="134" y="204"/>
                    </a:lnTo>
                    <a:lnTo>
                      <a:pt x="135" y="215"/>
                    </a:lnTo>
                    <a:lnTo>
                      <a:pt x="135" y="225"/>
                    </a:lnTo>
                    <a:lnTo>
                      <a:pt x="134" y="236"/>
                    </a:lnTo>
                    <a:lnTo>
                      <a:pt x="133" y="245"/>
                    </a:lnTo>
                    <a:lnTo>
                      <a:pt x="131" y="254"/>
                    </a:lnTo>
                    <a:lnTo>
                      <a:pt x="130" y="262"/>
                    </a:lnTo>
                    <a:lnTo>
                      <a:pt x="128" y="269"/>
                    </a:lnTo>
                    <a:lnTo>
                      <a:pt x="124" y="275"/>
                    </a:lnTo>
                    <a:lnTo>
                      <a:pt x="122" y="280"/>
                    </a:lnTo>
                    <a:lnTo>
                      <a:pt x="118" y="284"/>
                    </a:lnTo>
                    <a:lnTo>
                      <a:pt x="114" y="288"/>
                    </a:lnTo>
                    <a:lnTo>
                      <a:pt x="109" y="290"/>
                    </a:lnTo>
                    <a:lnTo>
                      <a:pt x="105" y="291"/>
                    </a:lnTo>
                    <a:lnTo>
                      <a:pt x="99" y="291"/>
                    </a:lnTo>
                    <a:lnTo>
                      <a:pt x="94" y="290"/>
                    </a:lnTo>
                    <a:lnTo>
                      <a:pt x="89" y="288"/>
                    </a:lnTo>
                    <a:lnTo>
                      <a:pt x="83" y="284"/>
                    </a:lnTo>
                    <a:lnTo>
                      <a:pt x="78" y="280"/>
                    </a:lnTo>
                    <a:lnTo>
                      <a:pt x="72" y="274"/>
                    </a:lnTo>
                    <a:lnTo>
                      <a:pt x="67" y="268"/>
                    </a:lnTo>
                    <a:lnTo>
                      <a:pt x="60" y="261"/>
                    </a:lnTo>
                    <a:lnTo>
                      <a:pt x="55" y="253"/>
                    </a:lnTo>
                    <a:lnTo>
                      <a:pt x="49" y="244"/>
                    </a:lnTo>
                    <a:lnTo>
                      <a:pt x="44" y="235"/>
                    </a:lnTo>
                    <a:lnTo>
                      <a:pt x="38" y="224"/>
                    </a:lnTo>
                    <a:lnTo>
                      <a:pt x="33" y="214"/>
                    </a:lnTo>
                    <a:lnTo>
                      <a:pt x="28" y="203"/>
                    </a:lnTo>
                    <a:lnTo>
                      <a:pt x="23" y="191"/>
                    </a:lnTo>
                    <a:lnTo>
                      <a:pt x="20" y="179"/>
                    </a:lnTo>
                    <a:lnTo>
                      <a:pt x="16" y="166"/>
                    </a:lnTo>
                  </a:path>
                </a:pathLst>
              </a:custGeom>
              <a:solidFill>
                <a:srgbClr val="008000"/>
              </a:solidFill>
              <a:ln w="12700" cap="rnd">
                <a:solidFill>
                  <a:srgbClr val="FF80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6713" name="Oval 41"/>
              <p:cNvSpPr>
                <a:spLocks noChangeArrowheads="1"/>
              </p:cNvSpPr>
              <p:nvPr/>
            </p:nvSpPr>
            <p:spPr bwMode="auto">
              <a:xfrm rot="-5940000">
                <a:off x="1816" y="1354"/>
                <a:ext cx="111" cy="286"/>
              </a:xfrm>
              <a:prstGeom prst="ellipse">
                <a:avLst/>
              </a:prstGeom>
              <a:solidFill>
                <a:srgbClr val="008000"/>
              </a:solidFill>
              <a:ln w="12700">
                <a:solidFill>
                  <a:srgbClr val="FF8000"/>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6714" name="Freeform 42"/>
              <p:cNvSpPr>
                <a:spLocks/>
              </p:cNvSpPr>
              <p:nvPr/>
            </p:nvSpPr>
            <p:spPr bwMode="auto">
              <a:xfrm>
                <a:off x="2001" y="1443"/>
                <a:ext cx="92" cy="429"/>
              </a:xfrm>
              <a:custGeom>
                <a:avLst/>
                <a:gdLst>
                  <a:gd name="T0" fmla="*/ 0 w 92"/>
                  <a:gd name="T1" fmla="*/ 0 h 429"/>
                  <a:gd name="T2" fmla="*/ 4 w 92"/>
                  <a:gd name="T3" fmla="*/ 21 h 429"/>
                  <a:gd name="T4" fmla="*/ 8 w 92"/>
                  <a:gd name="T5" fmla="*/ 33 h 429"/>
                  <a:gd name="T6" fmla="*/ 11 w 92"/>
                  <a:gd name="T7" fmla="*/ 45 h 429"/>
                  <a:gd name="T8" fmla="*/ 15 w 92"/>
                  <a:gd name="T9" fmla="*/ 58 h 429"/>
                  <a:gd name="T10" fmla="*/ 19 w 92"/>
                  <a:gd name="T11" fmla="*/ 71 h 429"/>
                  <a:gd name="T12" fmla="*/ 22 w 92"/>
                  <a:gd name="T13" fmla="*/ 84 h 429"/>
                  <a:gd name="T14" fmla="*/ 27 w 92"/>
                  <a:gd name="T15" fmla="*/ 97 h 429"/>
                  <a:gd name="T16" fmla="*/ 31 w 92"/>
                  <a:gd name="T17" fmla="*/ 111 h 429"/>
                  <a:gd name="T18" fmla="*/ 35 w 92"/>
                  <a:gd name="T19" fmla="*/ 126 h 429"/>
                  <a:gd name="T20" fmla="*/ 40 w 92"/>
                  <a:gd name="T21" fmla="*/ 140 h 429"/>
                  <a:gd name="T22" fmla="*/ 44 w 92"/>
                  <a:gd name="T23" fmla="*/ 155 h 429"/>
                  <a:gd name="T24" fmla="*/ 49 w 92"/>
                  <a:gd name="T25" fmla="*/ 169 h 429"/>
                  <a:gd name="T26" fmla="*/ 54 w 92"/>
                  <a:gd name="T27" fmla="*/ 185 h 429"/>
                  <a:gd name="T28" fmla="*/ 58 w 92"/>
                  <a:gd name="T29" fmla="*/ 199 h 429"/>
                  <a:gd name="T30" fmla="*/ 63 w 92"/>
                  <a:gd name="T31" fmla="*/ 215 h 429"/>
                  <a:gd name="T32" fmla="*/ 66 w 92"/>
                  <a:gd name="T33" fmla="*/ 229 h 429"/>
                  <a:gd name="T34" fmla="*/ 71 w 92"/>
                  <a:gd name="T35" fmla="*/ 244 h 429"/>
                  <a:gd name="T36" fmla="*/ 74 w 92"/>
                  <a:gd name="T37" fmla="*/ 259 h 429"/>
                  <a:gd name="T38" fmla="*/ 78 w 92"/>
                  <a:gd name="T39" fmla="*/ 274 h 429"/>
                  <a:gd name="T40" fmla="*/ 80 w 92"/>
                  <a:gd name="T41" fmla="*/ 289 h 429"/>
                  <a:gd name="T42" fmla="*/ 84 w 92"/>
                  <a:gd name="T43" fmla="*/ 303 h 429"/>
                  <a:gd name="T44" fmla="*/ 86 w 92"/>
                  <a:gd name="T45" fmla="*/ 317 h 429"/>
                  <a:gd name="T46" fmla="*/ 87 w 92"/>
                  <a:gd name="T47" fmla="*/ 331 h 429"/>
                  <a:gd name="T48" fmla="*/ 89 w 92"/>
                  <a:gd name="T49" fmla="*/ 345 h 429"/>
                  <a:gd name="T50" fmla="*/ 90 w 92"/>
                  <a:gd name="T51" fmla="*/ 358 h 429"/>
                  <a:gd name="T52" fmla="*/ 91 w 92"/>
                  <a:gd name="T53" fmla="*/ 371 h 429"/>
                  <a:gd name="T54" fmla="*/ 91 w 92"/>
                  <a:gd name="T55" fmla="*/ 383 h 429"/>
                  <a:gd name="T56" fmla="*/ 90 w 92"/>
                  <a:gd name="T57" fmla="*/ 395 h 429"/>
                  <a:gd name="T58" fmla="*/ 89 w 92"/>
                  <a:gd name="T59" fmla="*/ 406 h 429"/>
                  <a:gd name="T60" fmla="*/ 87 w 92"/>
                  <a:gd name="T61" fmla="*/ 417 h 429"/>
                  <a:gd name="T62" fmla="*/ 84 w 92"/>
                  <a:gd name="T63" fmla="*/ 428 h 42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2"/>
                  <a:gd name="T97" fmla="*/ 0 h 429"/>
                  <a:gd name="T98" fmla="*/ 92 w 92"/>
                  <a:gd name="T99" fmla="*/ 429 h 42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2" h="429">
                    <a:moveTo>
                      <a:pt x="0" y="0"/>
                    </a:moveTo>
                    <a:lnTo>
                      <a:pt x="4" y="21"/>
                    </a:lnTo>
                    <a:lnTo>
                      <a:pt x="8" y="33"/>
                    </a:lnTo>
                    <a:lnTo>
                      <a:pt x="11" y="45"/>
                    </a:lnTo>
                    <a:lnTo>
                      <a:pt x="15" y="58"/>
                    </a:lnTo>
                    <a:lnTo>
                      <a:pt x="19" y="71"/>
                    </a:lnTo>
                    <a:lnTo>
                      <a:pt x="22" y="84"/>
                    </a:lnTo>
                    <a:lnTo>
                      <a:pt x="27" y="97"/>
                    </a:lnTo>
                    <a:lnTo>
                      <a:pt x="31" y="111"/>
                    </a:lnTo>
                    <a:lnTo>
                      <a:pt x="35" y="126"/>
                    </a:lnTo>
                    <a:lnTo>
                      <a:pt x="40" y="140"/>
                    </a:lnTo>
                    <a:lnTo>
                      <a:pt x="44" y="155"/>
                    </a:lnTo>
                    <a:lnTo>
                      <a:pt x="49" y="169"/>
                    </a:lnTo>
                    <a:lnTo>
                      <a:pt x="54" y="185"/>
                    </a:lnTo>
                    <a:lnTo>
                      <a:pt x="58" y="199"/>
                    </a:lnTo>
                    <a:lnTo>
                      <a:pt x="63" y="215"/>
                    </a:lnTo>
                    <a:lnTo>
                      <a:pt x="66" y="229"/>
                    </a:lnTo>
                    <a:lnTo>
                      <a:pt x="71" y="244"/>
                    </a:lnTo>
                    <a:lnTo>
                      <a:pt x="74" y="259"/>
                    </a:lnTo>
                    <a:lnTo>
                      <a:pt x="78" y="274"/>
                    </a:lnTo>
                    <a:lnTo>
                      <a:pt x="80" y="289"/>
                    </a:lnTo>
                    <a:lnTo>
                      <a:pt x="84" y="303"/>
                    </a:lnTo>
                    <a:lnTo>
                      <a:pt x="86" y="317"/>
                    </a:lnTo>
                    <a:lnTo>
                      <a:pt x="87" y="331"/>
                    </a:lnTo>
                    <a:lnTo>
                      <a:pt x="89" y="345"/>
                    </a:lnTo>
                    <a:lnTo>
                      <a:pt x="90" y="358"/>
                    </a:lnTo>
                    <a:lnTo>
                      <a:pt x="91" y="371"/>
                    </a:lnTo>
                    <a:lnTo>
                      <a:pt x="91" y="383"/>
                    </a:lnTo>
                    <a:lnTo>
                      <a:pt x="90" y="395"/>
                    </a:lnTo>
                    <a:lnTo>
                      <a:pt x="89" y="406"/>
                    </a:lnTo>
                    <a:lnTo>
                      <a:pt x="87" y="417"/>
                    </a:lnTo>
                    <a:lnTo>
                      <a:pt x="84" y="428"/>
                    </a:lnTo>
                  </a:path>
                </a:pathLst>
              </a:custGeom>
              <a:noFill/>
              <a:ln w="50800" cap="rnd">
                <a:solidFill>
                  <a:srgbClr val="00FF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26673" name="Group 43"/>
            <p:cNvGrpSpPr>
              <a:grpSpLocks/>
            </p:cNvGrpSpPr>
            <p:nvPr/>
          </p:nvGrpSpPr>
          <p:grpSpPr bwMode="auto">
            <a:xfrm>
              <a:off x="1511" y="1812"/>
              <a:ext cx="531" cy="732"/>
              <a:chOff x="1511" y="1812"/>
              <a:chExt cx="531" cy="732"/>
            </a:xfrm>
          </p:grpSpPr>
          <p:sp>
            <p:nvSpPr>
              <p:cNvPr id="26707" name="Freeform 44"/>
              <p:cNvSpPr>
                <a:spLocks/>
              </p:cNvSpPr>
              <p:nvPr/>
            </p:nvSpPr>
            <p:spPr bwMode="auto">
              <a:xfrm>
                <a:off x="1792" y="1994"/>
                <a:ext cx="250" cy="159"/>
              </a:xfrm>
              <a:custGeom>
                <a:avLst/>
                <a:gdLst>
                  <a:gd name="T0" fmla="*/ 116 w 250"/>
                  <a:gd name="T1" fmla="*/ 14 h 159"/>
                  <a:gd name="T2" fmla="*/ 138 w 250"/>
                  <a:gd name="T3" fmla="*/ 7 h 159"/>
                  <a:gd name="T4" fmla="*/ 159 w 250"/>
                  <a:gd name="T5" fmla="*/ 2 h 159"/>
                  <a:gd name="T6" fmla="*/ 179 w 250"/>
                  <a:gd name="T7" fmla="*/ 0 h 159"/>
                  <a:gd name="T8" fmla="*/ 197 w 250"/>
                  <a:gd name="T9" fmla="*/ 0 h 159"/>
                  <a:gd name="T10" fmla="*/ 213 w 250"/>
                  <a:gd name="T11" fmla="*/ 2 h 159"/>
                  <a:gd name="T12" fmla="*/ 228 w 250"/>
                  <a:gd name="T13" fmla="*/ 7 h 159"/>
                  <a:gd name="T14" fmla="*/ 237 w 250"/>
                  <a:gd name="T15" fmla="*/ 13 h 159"/>
                  <a:gd name="T16" fmla="*/ 245 w 250"/>
                  <a:gd name="T17" fmla="*/ 22 h 159"/>
                  <a:gd name="T18" fmla="*/ 249 w 250"/>
                  <a:gd name="T19" fmla="*/ 32 h 159"/>
                  <a:gd name="T20" fmla="*/ 248 w 250"/>
                  <a:gd name="T21" fmla="*/ 44 h 159"/>
                  <a:gd name="T22" fmla="*/ 245 w 250"/>
                  <a:gd name="T23" fmla="*/ 56 h 159"/>
                  <a:gd name="T24" fmla="*/ 237 w 250"/>
                  <a:gd name="T25" fmla="*/ 70 h 159"/>
                  <a:gd name="T26" fmla="*/ 227 w 250"/>
                  <a:gd name="T27" fmla="*/ 83 h 159"/>
                  <a:gd name="T28" fmla="*/ 213 w 250"/>
                  <a:gd name="T29" fmla="*/ 97 h 159"/>
                  <a:gd name="T30" fmla="*/ 197 w 250"/>
                  <a:gd name="T31" fmla="*/ 110 h 159"/>
                  <a:gd name="T32" fmla="*/ 178 w 250"/>
                  <a:gd name="T33" fmla="*/ 122 h 159"/>
                  <a:gd name="T34" fmla="*/ 158 w 250"/>
                  <a:gd name="T35" fmla="*/ 132 h 159"/>
                  <a:gd name="T36" fmla="*/ 137 w 250"/>
                  <a:gd name="T37" fmla="*/ 142 h 159"/>
                  <a:gd name="T38" fmla="*/ 116 w 250"/>
                  <a:gd name="T39" fmla="*/ 149 h 159"/>
                  <a:gd name="T40" fmla="*/ 94 w 250"/>
                  <a:gd name="T41" fmla="*/ 154 h 159"/>
                  <a:gd name="T42" fmla="*/ 75 w 250"/>
                  <a:gd name="T43" fmla="*/ 157 h 159"/>
                  <a:gd name="T44" fmla="*/ 55 w 250"/>
                  <a:gd name="T45" fmla="*/ 158 h 159"/>
                  <a:gd name="T46" fmla="*/ 39 w 250"/>
                  <a:gd name="T47" fmla="*/ 156 h 159"/>
                  <a:gd name="T48" fmla="*/ 25 w 250"/>
                  <a:gd name="T49" fmla="*/ 152 h 159"/>
                  <a:gd name="T50" fmla="*/ 13 w 250"/>
                  <a:gd name="T51" fmla="*/ 146 h 159"/>
                  <a:gd name="T52" fmla="*/ 5 w 250"/>
                  <a:gd name="T53" fmla="*/ 138 h 159"/>
                  <a:gd name="T54" fmla="*/ 1 w 250"/>
                  <a:gd name="T55" fmla="*/ 128 h 159"/>
                  <a:gd name="T56" fmla="*/ 0 w 250"/>
                  <a:gd name="T57" fmla="*/ 117 h 159"/>
                  <a:gd name="T58" fmla="*/ 3 w 250"/>
                  <a:gd name="T59" fmla="*/ 104 h 159"/>
                  <a:gd name="T60" fmla="*/ 9 w 250"/>
                  <a:gd name="T61" fmla="*/ 91 h 159"/>
                  <a:gd name="T62" fmla="*/ 19 w 250"/>
                  <a:gd name="T63" fmla="*/ 78 h 159"/>
                  <a:gd name="T64" fmla="*/ 32 w 250"/>
                  <a:gd name="T65" fmla="*/ 64 h 159"/>
                  <a:gd name="T66" fmla="*/ 48 w 250"/>
                  <a:gd name="T67" fmla="*/ 51 h 159"/>
                  <a:gd name="T68" fmla="*/ 66 w 250"/>
                  <a:gd name="T69" fmla="*/ 39 h 159"/>
                  <a:gd name="T70" fmla="*/ 85 w 250"/>
                  <a:gd name="T71" fmla="*/ 28 h 159"/>
                  <a:gd name="T72" fmla="*/ 106 w 250"/>
                  <a:gd name="T73" fmla="*/ 18 h 15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50"/>
                  <a:gd name="T112" fmla="*/ 0 h 159"/>
                  <a:gd name="T113" fmla="*/ 250 w 250"/>
                  <a:gd name="T114" fmla="*/ 159 h 15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50" h="159">
                    <a:moveTo>
                      <a:pt x="106" y="18"/>
                    </a:moveTo>
                    <a:lnTo>
                      <a:pt x="116" y="14"/>
                    </a:lnTo>
                    <a:lnTo>
                      <a:pt x="127" y="10"/>
                    </a:lnTo>
                    <a:lnTo>
                      <a:pt x="138" y="7"/>
                    </a:lnTo>
                    <a:lnTo>
                      <a:pt x="149" y="5"/>
                    </a:lnTo>
                    <a:lnTo>
                      <a:pt x="159" y="2"/>
                    </a:lnTo>
                    <a:lnTo>
                      <a:pt x="169" y="1"/>
                    </a:lnTo>
                    <a:lnTo>
                      <a:pt x="179" y="0"/>
                    </a:lnTo>
                    <a:lnTo>
                      <a:pt x="189" y="0"/>
                    </a:lnTo>
                    <a:lnTo>
                      <a:pt x="197" y="0"/>
                    </a:lnTo>
                    <a:lnTo>
                      <a:pt x="206" y="1"/>
                    </a:lnTo>
                    <a:lnTo>
                      <a:pt x="213" y="2"/>
                    </a:lnTo>
                    <a:lnTo>
                      <a:pt x="221" y="4"/>
                    </a:lnTo>
                    <a:lnTo>
                      <a:pt x="228" y="7"/>
                    </a:lnTo>
                    <a:lnTo>
                      <a:pt x="233" y="10"/>
                    </a:lnTo>
                    <a:lnTo>
                      <a:pt x="237" y="13"/>
                    </a:lnTo>
                    <a:lnTo>
                      <a:pt x="242" y="18"/>
                    </a:lnTo>
                    <a:lnTo>
                      <a:pt x="245" y="22"/>
                    </a:lnTo>
                    <a:lnTo>
                      <a:pt x="247" y="27"/>
                    </a:lnTo>
                    <a:lnTo>
                      <a:pt x="249" y="32"/>
                    </a:lnTo>
                    <a:lnTo>
                      <a:pt x="249" y="38"/>
                    </a:lnTo>
                    <a:lnTo>
                      <a:pt x="248" y="44"/>
                    </a:lnTo>
                    <a:lnTo>
                      <a:pt x="247" y="50"/>
                    </a:lnTo>
                    <a:lnTo>
                      <a:pt x="245" y="56"/>
                    </a:lnTo>
                    <a:lnTo>
                      <a:pt x="241" y="63"/>
                    </a:lnTo>
                    <a:lnTo>
                      <a:pt x="237" y="70"/>
                    </a:lnTo>
                    <a:lnTo>
                      <a:pt x="232" y="77"/>
                    </a:lnTo>
                    <a:lnTo>
                      <a:pt x="227" y="83"/>
                    </a:lnTo>
                    <a:lnTo>
                      <a:pt x="221" y="90"/>
                    </a:lnTo>
                    <a:lnTo>
                      <a:pt x="213" y="97"/>
                    </a:lnTo>
                    <a:lnTo>
                      <a:pt x="205" y="104"/>
                    </a:lnTo>
                    <a:lnTo>
                      <a:pt x="197" y="110"/>
                    </a:lnTo>
                    <a:lnTo>
                      <a:pt x="188" y="116"/>
                    </a:lnTo>
                    <a:lnTo>
                      <a:pt x="178" y="122"/>
                    </a:lnTo>
                    <a:lnTo>
                      <a:pt x="168" y="128"/>
                    </a:lnTo>
                    <a:lnTo>
                      <a:pt x="158" y="132"/>
                    </a:lnTo>
                    <a:lnTo>
                      <a:pt x="148" y="137"/>
                    </a:lnTo>
                    <a:lnTo>
                      <a:pt x="137" y="142"/>
                    </a:lnTo>
                    <a:lnTo>
                      <a:pt x="126" y="146"/>
                    </a:lnTo>
                    <a:lnTo>
                      <a:pt x="116" y="149"/>
                    </a:lnTo>
                    <a:lnTo>
                      <a:pt x="105" y="152"/>
                    </a:lnTo>
                    <a:lnTo>
                      <a:pt x="94" y="154"/>
                    </a:lnTo>
                    <a:lnTo>
                      <a:pt x="84" y="156"/>
                    </a:lnTo>
                    <a:lnTo>
                      <a:pt x="75" y="157"/>
                    </a:lnTo>
                    <a:lnTo>
                      <a:pt x="65" y="158"/>
                    </a:lnTo>
                    <a:lnTo>
                      <a:pt x="55" y="158"/>
                    </a:lnTo>
                    <a:lnTo>
                      <a:pt x="47" y="157"/>
                    </a:lnTo>
                    <a:lnTo>
                      <a:pt x="39" y="156"/>
                    </a:lnTo>
                    <a:lnTo>
                      <a:pt x="31" y="154"/>
                    </a:lnTo>
                    <a:lnTo>
                      <a:pt x="25" y="152"/>
                    </a:lnTo>
                    <a:lnTo>
                      <a:pt x="19" y="149"/>
                    </a:lnTo>
                    <a:lnTo>
                      <a:pt x="13" y="146"/>
                    </a:lnTo>
                    <a:lnTo>
                      <a:pt x="9" y="142"/>
                    </a:lnTo>
                    <a:lnTo>
                      <a:pt x="5" y="138"/>
                    </a:lnTo>
                    <a:lnTo>
                      <a:pt x="3" y="133"/>
                    </a:lnTo>
                    <a:lnTo>
                      <a:pt x="1" y="128"/>
                    </a:lnTo>
                    <a:lnTo>
                      <a:pt x="0" y="123"/>
                    </a:lnTo>
                    <a:lnTo>
                      <a:pt x="0" y="117"/>
                    </a:lnTo>
                    <a:lnTo>
                      <a:pt x="1" y="111"/>
                    </a:lnTo>
                    <a:lnTo>
                      <a:pt x="3" y="104"/>
                    </a:lnTo>
                    <a:lnTo>
                      <a:pt x="5" y="98"/>
                    </a:lnTo>
                    <a:lnTo>
                      <a:pt x="9" y="91"/>
                    </a:lnTo>
                    <a:lnTo>
                      <a:pt x="13" y="84"/>
                    </a:lnTo>
                    <a:lnTo>
                      <a:pt x="19" y="78"/>
                    </a:lnTo>
                    <a:lnTo>
                      <a:pt x="25" y="71"/>
                    </a:lnTo>
                    <a:lnTo>
                      <a:pt x="32" y="64"/>
                    </a:lnTo>
                    <a:lnTo>
                      <a:pt x="39" y="58"/>
                    </a:lnTo>
                    <a:lnTo>
                      <a:pt x="48" y="51"/>
                    </a:lnTo>
                    <a:lnTo>
                      <a:pt x="56" y="45"/>
                    </a:lnTo>
                    <a:lnTo>
                      <a:pt x="66" y="39"/>
                    </a:lnTo>
                    <a:lnTo>
                      <a:pt x="75" y="33"/>
                    </a:lnTo>
                    <a:lnTo>
                      <a:pt x="85" y="28"/>
                    </a:lnTo>
                    <a:lnTo>
                      <a:pt x="95" y="23"/>
                    </a:lnTo>
                    <a:lnTo>
                      <a:pt x="106" y="18"/>
                    </a:lnTo>
                  </a:path>
                </a:pathLst>
              </a:custGeom>
              <a:solidFill>
                <a:srgbClr val="80FF00"/>
              </a:solidFill>
              <a:ln w="12700" cap="rnd">
                <a:solidFill>
                  <a:srgbClr val="3FFF3F"/>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6708" name="Freeform 45"/>
              <p:cNvSpPr>
                <a:spLocks/>
              </p:cNvSpPr>
              <p:nvPr/>
            </p:nvSpPr>
            <p:spPr bwMode="auto">
              <a:xfrm>
                <a:off x="1665" y="1812"/>
                <a:ext cx="136" cy="292"/>
              </a:xfrm>
              <a:custGeom>
                <a:avLst/>
                <a:gdLst>
                  <a:gd name="T0" fmla="*/ 12 w 136"/>
                  <a:gd name="T1" fmla="*/ 154 h 292"/>
                  <a:gd name="T2" fmla="*/ 6 w 136"/>
                  <a:gd name="T3" fmla="*/ 130 h 292"/>
                  <a:gd name="T4" fmla="*/ 3 w 136"/>
                  <a:gd name="T5" fmla="*/ 105 h 292"/>
                  <a:gd name="T6" fmla="*/ 0 w 136"/>
                  <a:gd name="T7" fmla="*/ 82 h 292"/>
                  <a:gd name="T8" fmla="*/ 0 w 136"/>
                  <a:gd name="T9" fmla="*/ 60 h 292"/>
                  <a:gd name="T10" fmla="*/ 3 w 136"/>
                  <a:gd name="T11" fmla="*/ 41 h 292"/>
                  <a:gd name="T12" fmla="*/ 6 w 136"/>
                  <a:gd name="T13" fmla="*/ 26 h 292"/>
                  <a:gd name="T14" fmla="*/ 12 w 136"/>
                  <a:gd name="T15" fmla="*/ 13 h 292"/>
                  <a:gd name="T16" fmla="*/ 19 w 136"/>
                  <a:gd name="T17" fmla="*/ 5 h 292"/>
                  <a:gd name="T18" fmla="*/ 28 w 136"/>
                  <a:gd name="T19" fmla="*/ 0 h 292"/>
                  <a:gd name="T20" fmla="*/ 37 w 136"/>
                  <a:gd name="T21" fmla="*/ 1 h 292"/>
                  <a:gd name="T22" fmla="*/ 49 w 136"/>
                  <a:gd name="T23" fmla="*/ 5 h 292"/>
                  <a:gd name="T24" fmla="*/ 60 w 136"/>
                  <a:gd name="T25" fmla="*/ 14 h 292"/>
                  <a:gd name="T26" fmla="*/ 71 w 136"/>
                  <a:gd name="T27" fmla="*/ 26 h 292"/>
                  <a:gd name="T28" fmla="*/ 83 w 136"/>
                  <a:gd name="T29" fmla="*/ 42 h 292"/>
                  <a:gd name="T30" fmla="*/ 94 w 136"/>
                  <a:gd name="T31" fmla="*/ 61 h 292"/>
                  <a:gd name="T32" fmla="*/ 104 w 136"/>
                  <a:gd name="T33" fmla="*/ 82 h 292"/>
                  <a:gd name="T34" fmla="*/ 113 w 136"/>
                  <a:gd name="T35" fmla="*/ 106 h 292"/>
                  <a:gd name="T36" fmla="*/ 122 w 136"/>
                  <a:gd name="T37" fmla="*/ 131 h 292"/>
                  <a:gd name="T38" fmla="*/ 127 w 136"/>
                  <a:gd name="T39" fmla="*/ 156 h 292"/>
                  <a:gd name="T40" fmla="*/ 132 w 136"/>
                  <a:gd name="T41" fmla="*/ 180 h 292"/>
                  <a:gd name="T42" fmla="*/ 134 w 136"/>
                  <a:gd name="T43" fmla="*/ 204 h 292"/>
                  <a:gd name="T44" fmla="*/ 135 w 136"/>
                  <a:gd name="T45" fmla="*/ 226 h 292"/>
                  <a:gd name="T46" fmla="*/ 133 w 136"/>
                  <a:gd name="T47" fmla="*/ 246 h 292"/>
                  <a:gd name="T48" fmla="*/ 131 w 136"/>
                  <a:gd name="T49" fmla="*/ 262 h 292"/>
                  <a:gd name="T50" fmla="*/ 125 w 136"/>
                  <a:gd name="T51" fmla="*/ 276 h 292"/>
                  <a:gd name="T52" fmla="*/ 118 w 136"/>
                  <a:gd name="T53" fmla="*/ 285 h 292"/>
                  <a:gd name="T54" fmla="*/ 109 w 136"/>
                  <a:gd name="T55" fmla="*/ 290 h 292"/>
                  <a:gd name="T56" fmla="*/ 100 w 136"/>
                  <a:gd name="T57" fmla="*/ 291 h 292"/>
                  <a:gd name="T58" fmla="*/ 90 w 136"/>
                  <a:gd name="T59" fmla="*/ 288 h 292"/>
                  <a:gd name="T60" fmla="*/ 78 w 136"/>
                  <a:gd name="T61" fmla="*/ 280 h 292"/>
                  <a:gd name="T62" fmla="*/ 67 w 136"/>
                  <a:gd name="T63" fmla="*/ 269 h 292"/>
                  <a:gd name="T64" fmla="*/ 55 w 136"/>
                  <a:gd name="T65" fmla="*/ 254 h 292"/>
                  <a:gd name="T66" fmla="*/ 44 w 136"/>
                  <a:gd name="T67" fmla="*/ 236 h 292"/>
                  <a:gd name="T68" fmla="*/ 33 w 136"/>
                  <a:gd name="T69" fmla="*/ 214 h 292"/>
                  <a:gd name="T70" fmla="*/ 24 w 136"/>
                  <a:gd name="T71" fmla="*/ 192 h 292"/>
                  <a:gd name="T72" fmla="*/ 16 w 136"/>
                  <a:gd name="T73" fmla="*/ 167 h 29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36"/>
                  <a:gd name="T112" fmla="*/ 0 h 292"/>
                  <a:gd name="T113" fmla="*/ 136 w 136"/>
                  <a:gd name="T114" fmla="*/ 292 h 29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36" h="292">
                    <a:moveTo>
                      <a:pt x="15" y="167"/>
                    </a:moveTo>
                    <a:lnTo>
                      <a:pt x="12" y="154"/>
                    </a:lnTo>
                    <a:lnTo>
                      <a:pt x="9" y="142"/>
                    </a:lnTo>
                    <a:lnTo>
                      <a:pt x="6" y="130"/>
                    </a:lnTo>
                    <a:lnTo>
                      <a:pt x="4" y="117"/>
                    </a:lnTo>
                    <a:lnTo>
                      <a:pt x="3" y="105"/>
                    </a:lnTo>
                    <a:lnTo>
                      <a:pt x="1" y="93"/>
                    </a:lnTo>
                    <a:lnTo>
                      <a:pt x="0" y="82"/>
                    </a:lnTo>
                    <a:lnTo>
                      <a:pt x="0" y="71"/>
                    </a:lnTo>
                    <a:lnTo>
                      <a:pt x="0" y="60"/>
                    </a:lnTo>
                    <a:lnTo>
                      <a:pt x="1" y="50"/>
                    </a:lnTo>
                    <a:lnTo>
                      <a:pt x="3" y="41"/>
                    </a:lnTo>
                    <a:lnTo>
                      <a:pt x="4" y="33"/>
                    </a:lnTo>
                    <a:lnTo>
                      <a:pt x="6" y="26"/>
                    </a:lnTo>
                    <a:lnTo>
                      <a:pt x="8" y="19"/>
                    </a:lnTo>
                    <a:lnTo>
                      <a:pt x="12" y="13"/>
                    </a:lnTo>
                    <a:lnTo>
                      <a:pt x="15" y="8"/>
                    </a:lnTo>
                    <a:lnTo>
                      <a:pt x="19" y="5"/>
                    </a:lnTo>
                    <a:lnTo>
                      <a:pt x="23" y="2"/>
                    </a:lnTo>
                    <a:lnTo>
                      <a:pt x="28" y="0"/>
                    </a:lnTo>
                    <a:lnTo>
                      <a:pt x="33" y="0"/>
                    </a:lnTo>
                    <a:lnTo>
                      <a:pt x="37" y="1"/>
                    </a:lnTo>
                    <a:lnTo>
                      <a:pt x="43" y="2"/>
                    </a:lnTo>
                    <a:lnTo>
                      <a:pt x="49" y="5"/>
                    </a:lnTo>
                    <a:lnTo>
                      <a:pt x="54" y="9"/>
                    </a:lnTo>
                    <a:lnTo>
                      <a:pt x="60" y="14"/>
                    </a:lnTo>
                    <a:lnTo>
                      <a:pt x="66" y="19"/>
                    </a:lnTo>
                    <a:lnTo>
                      <a:pt x="71" y="26"/>
                    </a:lnTo>
                    <a:lnTo>
                      <a:pt x="77" y="34"/>
                    </a:lnTo>
                    <a:lnTo>
                      <a:pt x="83" y="42"/>
                    </a:lnTo>
                    <a:lnTo>
                      <a:pt x="89" y="51"/>
                    </a:lnTo>
                    <a:lnTo>
                      <a:pt x="94" y="61"/>
                    </a:lnTo>
                    <a:lnTo>
                      <a:pt x="99" y="72"/>
                    </a:lnTo>
                    <a:lnTo>
                      <a:pt x="104" y="82"/>
                    </a:lnTo>
                    <a:lnTo>
                      <a:pt x="109" y="94"/>
                    </a:lnTo>
                    <a:lnTo>
                      <a:pt x="113" y="106"/>
                    </a:lnTo>
                    <a:lnTo>
                      <a:pt x="117" y="118"/>
                    </a:lnTo>
                    <a:lnTo>
                      <a:pt x="122" y="131"/>
                    </a:lnTo>
                    <a:lnTo>
                      <a:pt x="124" y="143"/>
                    </a:lnTo>
                    <a:lnTo>
                      <a:pt x="127" y="156"/>
                    </a:lnTo>
                    <a:lnTo>
                      <a:pt x="130" y="168"/>
                    </a:lnTo>
                    <a:lnTo>
                      <a:pt x="132" y="180"/>
                    </a:lnTo>
                    <a:lnTo>
                      <a:pt x="133" y="192"/>
                    </a:lnTo>
                    <a:lnTo>
                      <a:pt x="134" y="204"/>
                    </a:lnTo>
                    <a:lnTo>
                      <a:pt x="135" y="215"/>
                    </a:lnTo>
                    <a:lnTo>
                      <a:pt x="135" y="226"/>
                    </a:lnTo>
                    <a:lnTo>
                      <a:pt x="134" y="236"/>
                    </a:lnTo>
                    <a:lnTo>
                      <a:pt x="133" y="246"/>
                    </a:lnTo>
                    <a:lnTo>
                      <a:pt x="132" y="254"/>
                    </a:lnTo>
                    <a:lnTo>
                      <a:pt x="131" y="262"/>
                    </a:lnTo>
                    <a:lnTo>
                      <a:pt x="128" y="270"/>
                    </a:lnTo>
                    <a:lnTo>
                      <a:pt x="125" y="276"/>
                    </a:lnTo>
                    <a:lnTo>
                      <a:pt x="122" y="281"/>
                    </a:lnTo>
                    <a:lnTo>
                      <a:pt x="118" y="285"/>
                    </a:lnTo>
                    <a:lnTo>
                      <a:pt x="114" y="288"/>
                    </a:lnTo>
                    <a:lnTo>
                      <a:pt x="109" y="290"/>
                    </a:lnTo>
                    <a:lnTo>
                      <a:pt x="105" y="291"/>
                    </a:lnTo>
                    <a:lnTo>
                      <a:pt x="100" y="291"/>
                    </a:lnTo>
                    <a:lnTo>
                      <a:pt x="95" y="290"/>
                    </a:lnTo>
                    <a:lnTo>
                      <a:pt x="90" y="288"/>
                    </a:lnTo>
                    <a:lnTo>
                      <a:pt x="83" y="285"/>
                    </a:lnTo>
                    <a:lnTo>
                      <a:pt x="78" y="280"/>
                    </a:lnTo>
                    <a:lnTo>
                      <a:pt x="72" y="275"/>
                    </a:lnTo>
                    <a:lnTo>
                      <a:pt x="67" y="269"/>
                    </a:lnTo>
                    <a:lnTo>
                      <a:pt x="60" y="262"/>
                    </a:lnTo>
                    <a:lnTo>
                      <a:pt x="55" y="254"/>
                    </a:lnTo>
                    <a:lnTo>
                      <a:pt x="49" y="245"/>
                    </a:lnTo>
                    <a:lnTo>
                      <a:pt x="44" y="236"/>
                    </a:lnTo>
                    <a:lnTo>
                      <a:pt x="38" y="225"/>
                    </a:lnTo>
                    <a:lnTo>
                      <a:pt x="33" y="214"/>
                    </a:lnTo>
                    <a:lnTo>
                      <a:pt x="28" y="203"/>
                    </a:lnTo>
                    <a:lnTo>
                      <a:pt x="24" y="192"/>
                    </a:lnTo>
                    <a:lnTo>
                      <a:pt x="20" y="180"/>
                    </a:lnTo>
                    <a:lnTo>
                      <a:pt x="16" y="167"/>
                    </a:lnTo>
                  </a:path>
                </a:pathLst>
              </a:custGeom>
              <a:solidFill>
                <a:srgbClr val="80FF00"/>
              </a:solidFill>
              <a:ln w="12700" cap="rnd">
                <a:solidFill>
                  <a:srgbClr val="3FFF3F"/>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6709" name="Oval 46"/>
              <p:cNvSpPr>
                <a:spLocks noChangeArrowheads="1"/>
              </p:cNvSpPr>
              <p:nvPr/>
            </p:nvSpPr>
            <p:spPr bwMode="auto">
              <a:xfrm rot="-5940000">
                <a:off x="1599" y="2026"/>
                <a:ext cx="110" cy="286"/>
              </a:xfrm>
              <a:prstGeom prst="ellipse">
                <a:avLst/>
              </a:prstGeom>
              <a:solidFill>
                <a:srgbClr val="80FF00"/>
              </a:solidFill>
              <a:ln w="12700">
                <a:solidFill>
                  <a:srgbClr val="3FFF3F"/>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6710" name="Freeform 47"/>
              <p:cNvSpPr>
                <a:spLocks/>
              </p:cNvSpPr>
              <p:nvPr/>
            </p:nvSpPr>
            <p:spPr bwMode="auto">
              <a:xfrm>
                <a:off x="1783" y="2116"/>
                <a:ext cx="93" cy="428"/>
              </a:xfrm>
              <a:custGeom>
                <a:avLst/>
                <a:gdLst>
                  <a:gd name="T0" fmla="*/ 0 w 93"/>
                  <a:gd name="T1" fmla="*/ 0 h 428"/>
                  <a:gd name="T2" fmla="*/ 5 w 93"/>
                  <a:gd name="T3" fmla="*/ 21 h 428"/>
                  <a:gd name="T4" fmla="*/ 8 w 93"/>
                  <a:gd name="T5" fmla="*/ 32 h 428"/>
                  <a:gd name="T6" fmla="*/ 12 w 93"/>
                  <a:gd name="T7" fmla="*/ 44 h 428"/>
                  <a:gd name="T8" fmla="*/ 15 w 93"/>
                  <a:gd name="T9" fmla="*/ 57 h 428"/>
                  <a:gd name="T10" fmla="*/ 19 w 93"/>
                  <a:gd name="T11" fmla="*/ 70 h 428"/>
                  <a:gd name="T12" fmla="*/ 23 w 93"/>
                  <a:gd name="T13" fmla="*/ 83 h 428"/>
                  <a:gd name="T14" fmla="*/ 27 w 93"/>
                  <a:gd name="T15" fmla="*/ 97 h 428"/>
                  <a:gd name="T16" fmla="*/ 31 w 93"/>
                  <a:gd name="T17" fmla="*/ 111 h 428"/>
                  <a:gd name="T18" fmla="*/ 36 w 93"/>
                  <a:gd name="T19" fmla="*/ 125 h 428"/>
                  <a:gd name="T20" fmla="*/ 41 w 93"/>
                  <a:gd name="T21" fmla="*/ 140 h 428"/>
                  <a:gd name="T22" fmla="*/ 45 w 93"/>
                  <a:gd name="T23" fmla="*/ 154 h 428"/>
                  <a:gd name="T24" fmla="*/ 50 w 93"/>
                  <a:gd name="T25" fmla="*/ 169 h 428"/>
                  <a:gd name="T26" fmla="*/ 54 w 93"/>
                  <a:gd name="T27" fmla="*/ 184 h 428"/>
                  <a:gd name="T28" fmla="*/ 59 w 93"/>
                  <a:gd name="T29" fmla="*/ 199 h 428"/>
                  <a:gd name="T30" fmla="*/ 63 w 93"/>
                  <a:gd name="T31" fmla="*/ 214 h 428"/>
                  <a:gd name="T32" fmla="*/ 68 w 93"/>
                  <a:gd name="T33" fmla="*/ 229 h 428"/>
                  <a:gd name="T34" fmla="*/ 71 w 93"/>
                  <a:gd name="T35" fmla="*/ 244 h 428"/>
                  <a:gd name="T36" fmla="*/ 75 w 93"/>
                  <a:gd name="T37" fmla="*/ 258 h 428"/>
                  <a:gd name="T38" fmla="*/ 79 w 93"/>
                  <a:gd name="T39" fmla="*/ 273 h 428"/>
                  <a:gd name="T40" fmla="*/ 82 w 93"/>
                  <a:gd name="T41" fmla="*/ 288 h 428"/>
                  <a:gd name="T42" fmla="*/ 85 w 93"/>
                  <a:gd name="T43" fmla="*/ 302 h 428"/>
                  <a:gd name="T44" fmla="*/ 88 w 93"/>
                  <a:gd name="T45" fmla="*/ 316 h 428"/>
                  <a:gd name="T46" fmla="*/ 89 w 93"/>
                  <a:gd name="T47" fmla="*/ 330 h 428"/>
                  <a:gd name="T48" fmla="*/ 91 w 93"/>
                  <a:gd name="T49" fmla="*/ 344 h 428"/>
                  <a:gd name="T50" fmla="*/ 91 w 93"/>
                  <a:gd name="T51" fmla="*/ 357 h 428"/>
                  <a:gd name="T52" fmla="*/ 92 w 93"/>
                  <a:gd name="T53" fmla="*/ 370 h 428"/>
                  <a:gd name="T54" fmla="*/ 92 w 93"/>
                  <a:gd name="T55" fmla="*/ 382 h 428"/>
                  <a:gd name="T56" fmla="*/ 91 w 93"/>
                  <a:gd name="T57" fmla="*/ 394 h 428"/>
                  <a:gd name="T58" fmla="*/ 90 w 93"/>
                  <a:gd name="T59" fmla="*/ 406 h 428"/>
                  <a:gd name="T60" fmla="*/ 88 w 93"/>
                  <a:gd name="T61" fmla="*/ 417 h 428"/>
                  <a:gd name="T62" fmla="*/ 86 w 93"/>
                  <a:gd name="T63" fmla="*/ 427 h 42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3"/>
                  <a:gd name="T97" fmla="*/ 0 h 428"/>
                  <a:gd name="T98" fmla="*/ 93 w 93"/>
                  <a:gd name="T99" fmla="*/ 428 h 42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3" h="428">
                    <a:moveTo>
                      <a:pt x="0" y="0"/>
                    </a:moveTo>
                    <a:lnTo>
                      <a:pt x="5" y="21"/>
                    </a:lnTo>
                    <a:lnTo>
                      <a:pt x="8" y="32"/>
                    </a:lnTo>
                    <a:lnTo>
                      <a:pt x="12" y="44"/>
                    </a:lnTo>
                    <a:lnTo>
                      <a:pt x="15" y="57"/>
                    </a:lnTo>
                    <a:lnTo>
                      <a:pt x="19" y="70"/>
                    </a:lnTo>
                    <a:lnTo>
                      <a:pt x="23" y="83"/>
                    </a:lnTo>
                    <a:lnTo>
                      <a:pt x="27" y="97"/>
                    </a:lnTo>
                    <a:lnTo>
                      <a:pt x="31" y="111"/>
                    </a:lnTo>
                    <a:lnTo>
                      <a:pt x="36" y="125"/>
                    </a:lnTo>
                    <a:lnTo>
                      <a:pt x="41" y="140"/>
                    </a:lnTo>
                    <a:lnTo>
                      <a:pt x="45" y="154"/>
                    </a:lnTo>
                    <a:lnTo>
                      <a:pt x="50" y="169"/>
                    </a:lnTo>
                    <a:lnTo>
                      <a:pt x="54" y="184"/>
                    </a:lnTo>
                    <a:lnTo>
                      <a:pt x="59" y="199"/>
                    </a:lnTo>
                    <a:lnTo>
                      <a:pt x="63" y="214"/>
                    </a:lnTo>
                    <a:lnTo>
                      <a:pt x="68" y="229"/>
                    </a:lnTo>
                    <a:lnTo>
                      <a:pt x="71" y="244"/>
                    </a:lnTo>
                    <a:lnTo>
                      <a:pt x="75" y="258"/>
                    </a:lnTo>
                    <a:lnTo>
                      <a:pt x="79" y="273"/>
                    </a:lnTo>
                    <a:lnTo>
                      <a:pt x="82" y="288"/>
                    </a:lnTo>
                    <a:lnTo>
                      <a:pt x="85" y="302"/>
                    </a:lnTo>
                    <a:lnTo>
                      <a:pt x="88" y="316"/>
                    </a:lnTo>
                    <a:lnTo>
                      <a:pt x="89" y="330"/>
                    </a:lnTo>
                    <a:lnTo>
                      <a:pt x="91" y="344"/>
                    </a:lnTo>
                    <a:lnTo>
                      <a:pt x="91" y="357"/>
                    </a:lnTo>
                    <a:lnTo>
                      <a:pt x="92" y="370"/>
                    </a:lnTo>
                    <a:lnTo>
                      <a:pt x="92" y="382"/>
                    </a:lnTo>
                    <a:lnTo>
                      <a:pt x="91" y="394"/>
                    </a:lnTo>
                    <a:lnTo>
                      <a:pt x="90" y="406"/>
                    </a:lnTo>
                    <a:lnTo>
                      <a:pt x="88" y="417"/>
                    </a:lnTo>
                    <a:lnTo>
                      <a:pt x="86" y="427"/>
                    </a:lnTo>
                  </a:path>
                </a:pathLst>
              </a:custGeom>
              <a:noFill/>
              <a:ln w="50800" cap="rnd">
                <a:solidFill>
                  <a:srgbClr val="3FFF3F"/>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26674" name="Group 48"/>
            <p:cNvGrpSpPr>
              <a:grpSpLocks/>
            </p:cNvGrpSpPr>
            <p:nvPr/>
          </p:nvGrpSpPr>
          <p:grpSpPr bwMode="auto">
            <a:xfrm>
              <a:off x="1941" y="1678"/>
              <a:ext cx="531" cy="732"/>
              <a:chOff x="1941" y="1678"/>
              <a:chExt cx="531" cy="732"/>
            </a:xfrm>
          </p:grpSpPr>
          <p:sp>
            <p:nvSpPr>
              <p:cNvPr id="26703" name="Freeform 49"/>
              <p:cNvSpPr>
                <a:spLocks/>
              </p:cNvSpPr>
              <p:nvPr/>
            </p:nvSpPr>
            <p:spPr bwMode="auto">
              <a:xfrm>
                <a:off x="1941" y="1859"/>
                <a:ext cx="250" cy="160"/>
              </a:xfrm>
              <a:custGeom>
                <a:avLst/>
                <a:gdLst>
                  <a:gd name="T0" fmla="*/ 133 w 250"/>
                  <a:gd name="T1" fmla="*/ 15 h 160"/>
                  <a:gd name="T2" fmla="*/ 110 w 250"/>
                  <a:gd name="T3" fmla="*/ 8 h 160"/>
                  <a:gd name="T4" fmla="*/ 90 w 250"/>
                  <a:gd name="T5" fmla="*/ 3 h 160"/>
                  <a:gd name="T6" fmla="*/ 69 w 250"/>
                  <a:gd name="T7" fmla="*/ 1 h 160"/>
                  <a:gd name="T8" fmla="*/ 52 w 250"/>
                  <a:gd name="T9" fmla="*/ 1 h 160"/>
                  <a:gd name="T10" fmla="*/ 36 w 250"/>
                  <a:gd name="T11" fmla="*/ 3 h 160"/>
                  <a:gd name="T12" fmla="*/ 21 w 250"/>
                  <a:gd name="T13" fmla="*/ 7 h 160"/>
                  <a:gd name="T14" fmla="*/ 11 w 250"/>
                  <a:gd name="T15" fmla="*/ 14 h 160"/>
                  <a:gd name="T16" fmla="*/ 4 w 250"/>
                  <a:gd name="T17" fmla="*/ 23 h 160"/>
                  <a:gd name="T18" fmla="*/ 0 w 250"/>
                  <a:gd name="T19" fmla="*/ 33 h 160"/>
                  <a:gd name="T20" fmla="*/ 0 w 250"/>
                  <a:gd name="T21" fmla="*/ 45 h 160"/>
                  <a:gd name="T22" fmla="*/ 4 w 250"/>
                  <a:gd name="T23" fmla="*/ 57 h 160"/>
                  <a:gd name="T24" fmla="*/ 12 w 250"/>
                  <a:gd name="T25" fmla="*/ 71 h 160"/>
                  <a:gd name="T26" fmla="*/ 22 w 250"/>
                  <a:gd name="T27" fmla="*/ 84 h 160"/>
                  <a:gd name="T28" fmla="*/ 36 w 250"/>
                  <a:gd name="T29" fmla="*/ 98 h 160"/>
                  <a:gd name="T30" fmla="*/ 52 w 250"/>
                  <a:gd name="T31" fmla="*/ 111 h 160"/>
                  <a:gd name="T32" fmla="*/ 71 w 250"/>
                  <a:gd name="T33" fmla="*/ 123 h 160"/>
                  <a:gd name="T34" fmla="*/ 91 w 250"/>
                  <a:gd name="T35" fmla="*/ 133 h 160"/>
                  <a:gd name="T36" fmla="*/ 112 w 250"/>
                  <a:gd name="T37" fmla="*/ 142 h 160"/>
                  <a:gd name="T38" fmla="*/ 133 w 250"/>
                  <a:gd name="T39" fmla="*/ 150 h 160"/>
                  <a:gd name="T40" fmla="*/ 154 w 250"/>
                  <a:gd name="T41" fmla="*/ 155 h 160"/>
                  <a:gd name="T42" fmla="*/ 174 w 250"/>
                  <a:gd name="T43" fmla="*/ 158 h 160"/>
                  <a:gd name="T44" fmla="*/ 193 w 250"/>
                  <a:gd name="T45" fmla="*/ 159 h 160"/>
                  <a:gd name="T46" fmla="*/ 210 w 250"/>
                  <a:gd name="T47" fmla="*/ 157 h 160"/>
                  <a:gd name="T48" fmla="*/ 224 w 250"/>
                  <a:gd name="T49" fmla="*/ 153 h 160"/>
                  <a:gd name="T50" fmla="*/ 236 w 250"/>
                  <a:gd name="T51" fmla="*/ 147 h 160"/>
                  <a:gd name="T52" fmla="*/ 244 w 250"/>
                  <a:gd name="T53" fmla="*/ 139 h 160"/>
                  <a:gd name="T54" fmla="*/ 248 w 250"/>
                  <a:gd name="T55" fmla="*/ 129 h 160"/>
                  <a:gd name="T56" fmla="*/ 249 w 250"/>
                  <a:gd name="T57" fmla="*/ 117 h 160"/>
                  <a:gd name="T58" fmla="*/ 246 w 250"/>
                  <a:gd name="T59" fmla="*/ 105 h 160"/>
                  <a:gd name="T60" fmla="*/ 240 w 250"/>
                  <a:gd name="T61" fmla="*/ 92 h 160"/>
                  <a:gd name="T62" fmla="*/ 230 w 250"/>
                  <a:gd name="T63" fmla="*/ 78 h 160"/>
                  <a:gd name="T64" fmla="*/ 217 w 250"/>
                  <a:gd name="T65" fmla="*/ 65 h 160"/>
                  <a:gd name="T66" fmla="*/ 201 w 250"/>
                  <a:gd name="T67" fmla="*/ 52 h 160"/>
                  <a:gd name="T68" fmla="*/ 183 w 250"/>
                  <a:gd name="T69" fmla="*/ 39 h 160"/>
                  <a:gd name="T70" fmla="*/ 164 w 250"/>
                  <a:gd name="T71" fmla="*/ 28 h 160"/>
                  <a:gd name="T72" fmla="*/ 143 w 250"/>
                  <a:gd name="T73" fmla="*/ 19 h 16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50"/>
                  <a:gd name="T112" fmla="*/ 0 h 160"/>
                  <a:gd name="T113" fmla="*/ 250 w 250"/>
                  <a:gd name="T114" fmla="*/ 160 h 16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50" h="160">
                    <a:moveTo>
                      <a:pt x="142" y="19"/>
                    </a:moveTo>
                    <a:lnTo>
                      <a:pt x="133" y="15"/>
                    </a:lnTo>
                    <a:lnTo>
                      <a:pt x="121" y="11"/>
                    </a:lnTo>
                    <a:lnTo>
                      <a:pt x="110" y="8"/>
                    </a:lnTo>
                    <a:lnTo>
                      <a:pt x="100" y="5"/>
                    </a:lnTo>
                    <a:lnTo>
                      <a:pt x="90" y="3"/>
                    </a:lnTo>
                    <a:lnTo>
                      <a:pt x="80" y="1"/>
                    </a:lnTo>
                    <a:lnTo>
                      <a:pt x="69" y="1"/>
                    </a:lnTo>
                    <a:lnTo>
                      <a:pt x="60" y="0"/>
                    </a:lnTo>
                    <a:lnTo>
                      <a:pt x="52" y="1"/>
                    </a:lnTo>
                    <a:lnTo>
                      <a:pt x="43" y="1"/>
                    </a:lnTo>
                    <a:lnTo>
                      <a:pt x="36" y="3"/>
                    </a:lnTo>
                    <a:lnTo>
                      <a:pt x="28" y="5"/>
                    </a:lnTo>
                    <a:lnTo>
                      <a:pt x="21" y="7"/>
                    </a:lnTo>
                    <a:lnTo>
                      <a:pt x="16" y="11"/>
                    </a:lnTo>
                    <a:lnTo>
                      <a:pt x="11" y="14"/>
                    </a:lnTo>
                    <a:lnTo>
                      <a:pt x="7" y="18"/>
                    </a:lnTo>
                    <a:lnTo>
                      <a:pt x="4" y="23"/>
                    </a:lnTo>
                    <a:lnTo>
                      <a:pt x="2" y="28"/>
                    </a:lnTo>
                    <a:lnTo>
                      <a:pt x="0" y="33"/>
                    </a:lnTo>
                    <a:lnTo>
                      <a:pt x="0" y="39"/>
                    </a:lnTo>
                    <a:lnTo>
                      <a:pt x="0" y="45"/>
                    </a:lnTo>
                    <a:lnTo>
                      <a:pt x="2" y="51"/>
                    </a:lnTo>
                    <a:lnTo>
                      <a:pt x="4" y="57"/>
                    </a:lnTo>
                    <a:lnTo>
                      <a:pt x="7" y="64"/>
                    </a:lnTo>
                    <a:lnTo>
                      <a:pt x="12" y="71"/>
                    </a:lnTo>
                    <a:lnTo>
                      <a:pt x="16" y="77"/>
                    </a:lnTo>
                    <a:lnTo>
                      <a:pt x="22" y="84"/>
                    </a:lnTo>
                    <a:lnTo>
                      <a:pt x="28" y="91"/>
                    </a:lnTo>
                    <a:lnTo>
                      <a:pt x="36" y="98"/>
                    </a:lnTo>
                    <a:lnTo>
                      <a:pt x="44" y="104"/>
                    </a:lnTo>
                    <a:lnTo>
                      <a:pt x="52" y="111"/>
                    </a:lnTo>
                    <a:lnTo>
                      <a:pt x="61" y="117"/>
                    </a:lnTo>
                    <a:lnTo>
                      <a:pt x="71" y="123"/>
                    </a:lnTo>
                    <a:lnTo>
                      <a:pt x="80" y="128"/>
                    </a:lnTo>
                    <a:lnTo>
                      <a:pt x="91" y="133"/>
                    </a:lnTo>
                    <a:lnTo>
                      <a:pt x="101" y="138"/>
                    </a:lnTo>
                    <a:lnTo>
                      <a:pt x="112" y="142"/>
                    </a:lnTo>
                    <a:lnTo>
                      <a:pt x="123" y="146"/>
                    </a:lnTo>
                    <a:lnTo>
                      <a:pt x="133" y="150"/>
                    </a:lnTo>
                    <a:lnTo>
                      <a:pt x="144" y="153"/>
                    </a:lnTo>
                    <a:lnTo>
                      <a:pt x="154" y="155"/>
                    </a:lnTo>
                    <a:lnTo>
                      <a:pt x="165" y="157"/>
                    </a:lnTo>
                    <a:lnTo>
                      <a:pt x="174" y="158"/>
                    </a:lnTo>
                    <a:lnTo>
                      <a:pt x="184" y="159"/>
                    </a:lnTo>
                    <a:lnTo>
                      <a:pt x="193" y="159"/>
                    </a:lnTo>
                    <a:lnTo>
                      <a:pt x="202" y="158"/>
                    </a:lnTo>
                    <a:lnTo>
                      <a:pt x="210" y="157"/>
                    </a:lnTo>
                    <a:lnTo>
                      <a:pt x="217" y="155"/>
                    </a:lnTo>
                    <a:lnTo>
                      <a:pt x="224" y="153"/>
                    </a:lnTo>
                    <a:lnTo>
                      <a:pt x="230" y="150"/>
                    </a:lnTo>
                    <a:lnTo>
                      <a:pt x="236" y="147"/>
                    </a:lnTo>
                    <a:lnTo>
                      <a:pt x="240" y="143"/>
                    </a:lnTo>
                    <a:lnTo>
                      <a:pt x="244" y="139"/>
                    </a:lnTo>
                    <a:lnTo>
                      <a:pt x="246" y="134"/>
                    </a:lnTo>
                    <a:lnTo>
                      <a:pt x="248" y="129"/>
                    </a:lnTo>
                    <a:lnTo>
                      <a:pt x="249" y="123"/>
                    </a:lnTo>
                    <a:lnTo>
                      <a:pt x="249" y="117"/>
                    </a:lnTo>
                    <a:lnTo>
                      <a:pt x="248" y="111"/>
                    </a:lnTo>
                    <a:lnTo>
                      <a:pt x="246" y="105"/>
                    </a:lnTo>
                    <a:lnTo>
                      <a:pt x="244" y="99"/>
                    </a:lnTo>
                    <a:lnTo>
                      <a:pt x="240" y="92"/>
                    </a:lnTo>
                    <a:lnTo>
                      <a:pt x="235" y="85"/>
                    </a:lnTo>
                    <a:lnTo>
                      <a:pt x="230" y="78"/>
                    </a:lnTo>
                    <a:lnTo>
                      <a:pt x="224" y="71"/>
                    </a:lnTo>
                    <a:lnTo>
                      <a:pt x="217" y="65"/>
                    </a:lnTo>
                    <a:lnTo>
                      <a:pt x="210" y="58"/>
                    </a:lnTo>
                    <a:lnTo>
                      <a:pt x="201" y="52"/>
                    </a:lnTo>
                    <a:lnTo>
                      <a:pt x="192" y="45"/>
                    </a:lnTo>
                    <a:lnTo>
                      <a:pt x="183" y="39"/>
                    </a:lnTo>
                    <a:lnTo>
                      <a:pt x="173" y="34"/>
                    </a:lnTo>
                    <a:lnTo>
                      <a:pt x="164" y="28"/>
                    </a:lnTo>
                    <a:lnTo>
                      <a:pt x="153" y="23"/>
                    </a:lnTo>
                    <a:lnTo>
                      <a:pt x="143" y="19"/>
                    </a:lnTo>
                  </a:path>
                </a:pathLst>
              </a:custGeom>
              <a:solidFill>
                <a:srgbClr val="80FF00"/>
              </a:solidFill>
              <a:ln w="12700" cap="rnd">
                <a:solidFill>
                  <a:srgbClr val="00FF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6704" name="Freeform 50"/>
              <p:cNvSpPr>
                <a:spLocks/>
              </p:cNvSpPr>
              <p:nvPr/>
            </p:nvSpPr>
            <p:spPr bwMode="auto">
              <a:xfrm>
                <a:off x="2182" y="1678"/>
                <a:ext cx="136" cy="292"/>
              </a:xfrm>
              <a:custGeom>
                <a:avLst/>
                <a:gdLst>
                  <a:gd name="T0" fmla="*/ 123 w 136"/>
                  <a:gd name="T1" fmla="*/ 154 h 292"/>
                  <a:gd name="T2" fmla="*/ 129 w 136"/>
                  <a:gd name="T3" fmla="*/ 129 h 292"/>
                  <a:gd name="T4" fmla="*/ 132 w 136"/>
                  <a:gd name="T5" fmla="*/ 105 h 292"/>
                  <a:gd name="T6" fmla="*/ 134 w 136"/>
                  <a:gd name="T7" fmla="*/ 81 h 292"/>
                  <a:gd name="T8" fmla="*/ 134 w 136"/>
                  <a:gd name="T9" fmla="*/ 60 h 292"/>
                  <a:gd name="T10" fmla="*/ 132 w 136"/>
                  <a:gd name="T11" fmla="*/ 41 h 292"/>
                  <a:gd name="T12" fmla="*/ 129 w 136"/>
                  <a:gd name="T13" fmla="*/ 25 h 292"/>
                  <a:gd name="T14" fmla="*/ 123 w 136"/>
                  <a:gd name="T15" fmla="*/ 13 h 292"/>
                  <a:gd name="T16" fmla="*/ 116 w 136"/>
                  <a:gd name="T17" fmla="*/ 4 h 292"/>
                  <a:gd name="T18" fmla="*/ 107 w 136"/>
                  <a:gd name="T19" fmla="*/ 0 h 292"/>
                  <a:gd name="T20" fmla="*/ 97 w 136"/>
                  <a:gd name="T21" fmla="*/ 0 h 292"/>
                  <a:gd name="T22" fmla="*/ 86 w 136"/>
                  <a:gd name="T23" fmla="*/ 5 h 292"/>
                  <a:gd name="T24" fmla="*/ 75 w 136"/>
                  <a:gd name="T25" fmla="*/ 13 h 292"/>
                  <a:gd name="T26" fmla="*/ 63 w 136"/>
                  <a:gd name="T27" fmla="*/ 26 h 292"/>
                  <a:gd name="T28" fmla="*/ 52 w 136"/>
                  <a:gd name="T29" fmla="*/ 42 h 292"/>
                  <a:gd name="T30" fmla="*/ 41 w 136"/>
                  <a:gd name="T31" fmla="*/ 61 h 292"/>
                  <a:gd name="T32" fmla="*/ 31 w 136"/>
                  <a:gd name="T33" fmla="*/ 82 h 292"/>
                  <a:gd name="T34" fmla="*/ 21 w 136"/>
                  <a:gd name="T35" fmla="*/ 106 h 292"/>
                  <a:gd name="T36" fmla="*/ 13 w 136"/>
                  <a:gd name="T37" fmla="*/ 130 h 292"/>
                  <a:gd name="T38" fmla="*/ 7 w 136"/>
                  <a:gd name="T39" fmla="*/ 155 h 292"/>
                  <a:gd name="T40" fmla="*/ 3 w 136"/>
                  <a:gd name="T41" fmla="*/ 180 h 292"/>
                  <a:gd name="T42" fmla="*/ 1 w 136"/>
                  <a:gd name="T43" fmla="*/ 204 h 292"/>
                  <a:gd name="T44" fmla="*/ 0 w 136"/>
                  <a:gd name="T45" fmla="*/ 226 h 292"/>
                  <a:gd name="T46" fmla="*/ 1 w 136"/>
                  <a:gd name="T47" fmla="*/ 246 h 292"/>
                  <a:gd name="T48" fmla="*/ 4 w 136"/>
                  <a:gd name="T49" fmla="*/ 262 h 292"/>
                  <a:gd name="T50" fmla="*/ 10 w 136"/>
                  <a:gd name="T51" fmla="*/ 275 h 292"/>
                  <a:gd name="T52" fmla="*/ 17 w 136"/>
                  <a:gd name="T53" fmla="*/ 285 h 292"/>
                  <a:gd name="T54" fmla="*/ 25 w 136"/>
                  <a:gd name="T55" fmla="*/ 290 h 292"/>
                  <a:gd name="T56" fmla="*/ 35 w 136"/>
                  <a:gd name="T57" fmla="*/ 291 h 292"/>
                  <a:gd name="T58" fmla="*/ 45 w 136"/>
                  <a:gd name="T59" fmla="*/ 288 h 292"/>
                  <a:gd name="T60" fmla="*/ 57 w 136"/>
                  <a:gd name="T61" fmla="*/ 280 h 292"/>
                  <a:gd name="T62" fmla="*/ 68 w 136"/>
                  <a:gd name="T63" fmla="*/ 269 h 292"/>
                  <a:gd name="T64" fmla="*/ 80 w 136"/>
                  <a:gd name="T65" fmla="*/ 254 h 292"/>
                  <a:gd name="T66" fmla="*/ 91 w 136"/>
                  <a:gd name="T67" fmla="*/ 235 h 292"/>
                  <a:gd name="T68" fmla="*/ 101 w 136"/>
                  <a:gd name="T69" fmla="*/ 214 h 292"/>
                  <a:gd name="T70" fmla="*/ 111 w 136"/>
                  <a:gd name="T71" fmla="*/ 191 h 292"/>
                  <a:gd name="T72" fmla="*/ 119 w 136"/>
                  <a:gd name="T73" fmla="*/ 167 h 29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36"/>
                  <a:gd name="T112" fmla="*/ 0 h 292"/>
                  <a:gd name="T113" fmla="*/ 136 w 136"/>
                  <a:gd name="T114" fmla="*/ 292 h 29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36" h="292">
                    <a:moveTo>
                      <a:pt x="119" y="167"/>
                    </a:moveTo>
                    <a:lnTo>
                      <a:pt x="123" y="154"/>
                    </a:lnTo>
                    <a:lnTo>
                      <a:pt x="126" y="142"/>
                    </a:lnTo>
                    <a:lnTo>
                      <a:pt x="129" y="129"/>
                    </a:lnTo>
                    <a:lnTo>
                      <a:pt x="131" y="117"/>
                    </a:lnTo>
                    <a:lnTo>
                      <a:pt x="132" y="105"/>
                    </a:lnTo>
                    <a:lnTo>
                      <a:pt x="134" y="93"/>
                    </a:lnTo>
                    <a:lnTo>
                      <a:pt x="134" y="81"/>
                    </a:lnTo>
                    <a:lnTo>
                      <a:pt x="135" y="70"/>
                    </a:lnTo>
                    <a:lnTo>
                      <a:pt x="134" y="60"/>
                    </a:lnTo>
                    <a:lnTo>
                      <a:pt x="134" y="50"/>
                    </a:lnTo>
                    <a:lnTo>
                      <a:pt x="132" y="41"/>
                    </a:lnTo>
                    <a:lnTo>
                      <a:pt x="131" y="33"/>
                    </a:lnTo>
                    <a:lnTo>
                      <a:pt x="129" y="25"/>
                    </a:lnTo>
                    <a:lnTo>
                      <a:pt x="126" y="18"/>
                    </a:lnTo>
                    <a:lnTo>
                      <a:pt x="123" y="13"/>
                    </a:lnTo>
                    <a:lnTo>
                      <a:pt x="120" y="8"/>
                    </a:lnTo>
                    <a:lnTo>
                      <a:pt x="116" y="4"/>
                    </a:lnTo>
                    <a:lnTo>
                      <a:pt x="112" y="2"/>
                    </a:lnTo>
                    <a:lnTo>
                      <a:pt x="107" y="0"/>
                    </a:lnTo>
                    <a:lnTo>
                      <a:pt x="102" y="0"/>
                    </a:lnTo>
                    <a:lnTo>
                      <a:pt x="97" y="0"/>
                    </a:lnTo>
                    <a:lnTo>
                      <a:pt x="91" y="2"/>
                    </a:lnTo>
                    <a:lnTo>
                      <a:pt x="86" y="5"/>
                    </a:lnTo>
                    <a:lnTo>
                      <a:pt x="81" y="8"/>
                    </a:lnTo>
                    <a:lnTo>
                      <a:pt x="75" y="13"/>
                    </a:lnTo>
                    <a:lnTo>
                      <a:pt x="69" y="19"/>
                    </a:lnTo>
                    <a:lnTo>
                      <a:pt x="63" y="26"/>
                    </a:lnTo>
                    <a:lnTo>
                      <a:pt x="58" y="33"/>
                    </a:lnTo>
                    <a:lnTo>
                      <a:pt x="52" y="42"/>
                    </a:lnTo>
                    <a:lnTo>
                      <a:pt x="46" y="51"/>
                    </a:lnTo>
                    <a:lnTo>
                      <a:pt x="41" y="61"/>
                    </a:lnTo>
                    <a:lnTo>
                      <a:pt x="36" y="71"/>
                    </a:lnTo>
                    <a:lnTo>
                      <a:pt x="31" y="82"/>
                    </a:lnTo>
                    <a:lnTo>
                      <a:pt x="26" y="94"/>
                    </a:lnTo>
                    <a:lnTo>
                      <a:pt x="21" y="106"/>
                    </a:lnTo>
                    <a:lnTo>
                      <a:pt x="17" y="118"/>
                    </a:lnTo>
                    <a:lnTo>
                      <a:pt x="13" y="130"/>
                    </a:lnTo>
                    <a:lnTo>
                      <a:pt x="10" y="143"/>
                    </a:lnTo>
                    <a:lnTo>
                      <a:pt x="7" y="155"/>
                    </a:lnTo>
                    <a:lnTo>
                      <a:pt x="5" y="168"/>
                    </a:lnTo>
                    <a:lnTo>
                      <a:pt x="3" y="180"/>
                    </a:lnTo>
                    <a:lnTo>
                      <a:pt x="2" y="192"/>
                    </a:lnTo>
                    <a:lnTo>
                      <a:pt x="1" y="204"/>
                    </a:lnTo>
                    <a:lnTo>
                      <a:pt x="0" y="215"/>
                    </a:lnTo>
                    <a:lnTo>
                      <a:pt x="0" y="226"/>
                    </a:lnTo>
                    <a:lnTo>
                      <a:pt x="1" y="236"/>
                    </a:lnTo>
                    <a:lnTo>
                      <a:pt x="1" y="246"/>
                    </a:lnTo>
                    <a:lnTo>
                      <a:pt x="3" y="254"/>
                    </a:lnTo>
                    <a:lnTo>
                      <a:pt x="4" y="262"/>
                    </a:lnTo>
                    <a:lnTo>
                      <a:pt x="7" y="269"/>
                    </a:lnTo>
                    <a:lnTo>
                      <a:pt x="10" y="275"/>
                    </a:lnTo>
                    <a:lnTo>
                      <a:pt x="13" y="280"/>
                    </a:lnTo>
                    <a:lnTo>
                      <a:pt x="17" y="285"/>
                    </a:lnTo>
                    <a:lnTo>
                      <a:pt x="20" y="288"/>
                    </a:lnTo>
                    <a:lnTo>
                      <a:pt x="25" y="290"/>
                    </a:lnTo>
                    <a:lnTo>
                      <a:pt x="30" y="291"/>
                    </a:lnTo>
                    <a:lnTo>
                      <a:pt x="35" y="291"/>
                    </a:lnTo>
                    <a:lnTo>
                      <a:pt x="40" y="290"/>
                    </a:lnTo>
                    <a:lnTo>
                      <a:pt x="45" y="288"/>
                    </a:lnTo>
                    <a:lnTo>
                      <a:pt x="51" y="284"/>
                    </a:lnTo>
                    <a:lnTo>
                      <a:pt x="57" y="280"/>
                    </a:lnTo>
                    <a:lnTo>
                      <a:pt x="63" y="275"/>
                    </a:lnTo>
                    <a:lnTo>
                      <a:pt x="68" y="269"/>
                    </a:lnTo>
                    <a:lnTo>
                      <a:pt x="74" y="262"/>
                    </a:lnTo>
                    <a:lnTo>
                      <a:pt x="80" y="254"/>
                    </a:lnTo>
                    <a:lnTo>
                      <a:pt x="85" y="245"/>
                    </a:lnTo>
                    <a:lnTo>
                      <a:pt x="91" y="235"/>
                    </a:lnTo>
                    <a:lnTo>
                      <a:pt x="97" y="225"/>
                    </a:lnTo>
                    <a:lnTo>
                      <a:pt x="101" y="214"/>
                    </a:lnTo>
                    <a:lnTo>
                      <a:pt x="107" y="203"/>
                    </a:lnTo>
                    <a:lnTo>
                      <a:pt x="111" y="191"/>
                    </a:lnTo>
                    <a:lnTo>
                      <a:pt x="115" y="179"/>
                    </a:lnTo>
                    <a:lnTo>
                      <a:pt x="119" y="167"/>
                    </a:lnTo>
                  </a:path>
                </a:pathLst>
              </a:custGeom>
              <a:solidFill>
                <a:srgbClr val="80FF00"/>
              </a:solidFill>
              <a:ln w="12700" cap="rnd">
                <a:solidFill>
                  <a:srgbClr val="00FF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6705" name="Oval 51"/>
              <p:cNvSpPr>
                <a:spLocks noChangeArrowheads="1"/>
              </p:cNvSpPr>
              <p:nvPr/>
            </p:nvSpPr>
            <p:spPr bwMode="auto">
              <a:xfrm rot="-4800000">
                <a:off x="2273" y="1892"/>
                <a:ext cx="111" cy="286"/>
              </a:xfrm>
              <a:prstGeom prst="ellipse">
                <a:avLst/>
              </a:prstGeom>
              <a:solidFill>
                <a:srgbClr val="80FF00"/>
              </a:solidFill>
              <a:ln w="12700">
                <a:solidFill>
                  <a:srgbClr val="00FF00"/>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6706" name="Freeform 52"/>
              <p:cNvSpPr>
                <a:spLocks/>
              </p:cNvSpPr>
              <p:nvPr/>
            </p:nvSpPr>
            <p:spPr bwMode="auto">
              <a:xfrm>
                <a:off x="2107" y="1982"/>
                <a:ext cx="93" cy="428"/>
              </a:xfrm>
              <a:custGeom>
                <a:avLst/>
                <a:gdLst>
                  <a:gd name="T0" fmla="*/ 92 w 93"/>
                  <a:gd name="T1" fmla="*/ 0 h 428"/>
                  <a:gd name="T2" fmla="*/ 87 w 93"/>
                  <a:gd name="T3" fmla="*/ 21 h 428"/>
                  <a:gd name="T4" fmla="*/ 83 w 93"/>
                  <a:gd name="T5" fmla="*/ 32 h 428"/>
                  <a:gd name="T6" fmla="*/ 81 w 93"/>
                  <a:gd name="T7" fmla="*/ 44 h 428"/>
                  <a:gd name="T8" fmla="*/ 77 w 93"/>
                  <a:gd name="T9" fmla="*/ 57 h 428"/>
                  <a:gd name="T10" fmla="*/ 73 w 93"/>
                  <a:gd name="T11" fmla="*/ 70 h 428"/>
                  <a:gd name="T12" fmla="*/ 69 w 93"/>
                  <a:gd name="T13" fmla="*/ 83 h 428"/>
                  <a:gd name="T14" fmla="*/ 65 w 93"/>
                  <a:gd name="T15" fmla="*/ 97 h 428"/>
                  <a:gd name="T16" fmla="*/ 60 w 93"/>
                  <a:gd name="T17" fmla="*/ 110 h 428"/>
                  <a:gd name="T18" fmla="*/ 56 w 93"/>
                  <a:gd name="T19" fmla="*/ 125 h 428"/>
                  <a:gd name="T20" fmla="*/ 51 w 93"/>
                  <a:gd name="T21" fmla="*/ 139 h 428"/>
                  <a:gd name="T22" fmla="*/ 47 w 93"/>
                  <a:gd name="T23" fmla="*/ 154 h 428"/>
                  <a:gd name="T24" fmla="*/ 42 w 93"/>
                  <a:gd name="T25" fmla="*/ 169 h 428"/>
                  <a:gd name="T26" fmla="*/ 37 w 93"/>
                  <a:gd name="T27" fmla="*/ 184 h 428"/>
                  <a:gd name="T28" fmla="*/ 33 w 93"/>
                  <a:gd name="T29" fmla="*/ 198 h 428"/>
                  <a:gd name="T30" fmla="*/ 28 w 93"/>
                  <a:gd name="T31" fmla="*/ 214 h 428"/>
                  <a:gd name="T32" fmla="*/ 25 w 93"/>
                  <a:gd name="T33" fmla="*/ 228 h 428"/>
                  <a:gd name="T34" fmla="*/ 20 w 93"/>
                  <a:gd name="T35" fmla="*/ 243 h 428"/>
                  <a:gd name="T36" fmla="*/ 17 w 93"/>
                  <a:gd name="T37" fmla="*/ 258 h 428"/>
                  <a:gd name="T38" fmla="*/ 13 w 93"/>
                  <a:gd name="T39" fmla="*/ 273 h 428"/>
                  <a:gd name="T40" fmla="*/ 11 w 93"/>
                  <a:gd name="T41" fmla="*/ 288 h 428"/>
                  <a:gd name="T42" fmla="*/ 7 w 93"/>
                  <a:gd name="T43" fmla="*/ 302 h 428"/>
                  <a:gd name="T44" fmla="*/ 5 w 93"/>
                  <a:gd name="T45" fmla="*/ 316 h 428"/>
                  <a:gd name="T46" fmla="*/ 4 w 93"/>
                  <a:gd name="T47" fmla="*/ 330 h 428"/>
                  <a:gd name="T48" fmla="*/ 2 w 93"/>
                  <a:gd name="T49" fmla="*/ 344 h 428"/>
                  <a:gd name="T50" fmla="*/ 0 w 93"/>
                  <a:gd name="T51" fmla="*/ 357 h 428"/>
                  <a:gd name="T52" fmla="*/ 0 w 93"/>
                  <a:gd name="T53" fmla="*/ 370 h 428"/>
                  <a:gd name="T54" fmla="*/ 0 w 93"/>
                  <a:gd name="T55" fmla="*/ 382 h 428"/>
                  <a:gd name="T56" fmla="*/ 1 w 93"/>
                  <a:gd name="T57" fmla="*/ 394 h 428"/>
                  <a:gd name="T58" fmla="*/ 2 w 93"/>
                  <a:gd name="T59" fmla="*/ 405 h 428"/>
                  <a:gd name="T60" fmla="*/ 4 w 93"/>
                  <a:gd name="T61" fmla="*/ 416 h 428"/>
                  <a:gd name="T62" fmla="*/ 7 w 93"/>
                  <a:gd name="T63" fmla="*/ 427 h 42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3"/>
                  <a:gd name="T97" fmla="*/ 0 h 428"/>
                  <a:gd name="T98" fmla="*/ 93 w 93"/>
                  <a:gd name="T99" fmla="*/ 428 h 42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3" h="428">
                    <a:moveTo>
                      <a:pt x="92" y="0"/>
                    </a:moveTo>
                    <a:lnTo>
                      <a:pt x="87" y="21"/>
                    </a:lnTo>
                    <a:lnTo>
                      <a:pt x="83" y="32"/>
                    </a:lnTo>
                    <a:lnTo>
                      <a:pt x="81" y="44"/>
                    </a:lnTo>
                    <a:lnTo>
                      <a:pt x="77" y="57"/>
                    </a:lnTo>
                    <a:lnTo>
                      <a:pt x="73" y="70"/>
                    </a:lnTo>
                    <a:lnTo>
                      <a:pt x="69" y="83"/>
                    </a:lnTo>
                    <a:lnTo>
                      <a:pt x="65" y="97"/>
                    </a:lnTo>
                    <a:lnTo>
                      <a:pt x="60" y="110"/>
                    </a:lnTo>
                    <a:lnTo>
                      <a:pt x="56" y="125"/>
                    </a:lnTo>
                    <a:lnTo>
                      <a:pt x="51" y="139"/>
                    </a:lnTo>
                    <a:lnTo>
                      <a:pt x="47" y="154"/>
                    </a:lnTo>
                    <a:lnTo>
                      <a:pt x="42" y="169"/>
                    </a:lnTo>
                    <a:lnTo>
                      <a:pt x="37" y="184"/>
                    </a:lnTo>
                    <a:lnTo>
                      <a:pt x="33" y="198"/>
                    </a:lnTo>
                    <a:lnTo>
                      <a:pt x="28" y="214"/>
                    </a:lnTo>
                    <a:lnTo>
                      <a:pt x="25" y="228"/>
                    </a:lnTo>
                    <a:lnTo>
                      <a:pt x="20" y="243"/>
                    </a:lnTo>
                    <a:lnTo>
                      <a:pt x="17" y="258"/>
                    </a:lnTo>
                    <a:lnTo>
                      <a:pt x="13" y="273"/>
                    </a:lnTo>
                    <a:lnTo>
                      <a:pt x="11" y="288"/>
                    </a:lnTo>
                    <a:lnTo>
                      <a:pt x="7" y="302"/>
                    </a:lnTo>
                    <a:lnTo>
                      <a:pt x="5" y="316"/>
                    </a:lnTo>
                    <a:lnTo>
                      <a:pt x="4" y="330"/>
                    </a:lnTo>
                    <a:lnTo>
                      <a:pt x="2" y="344"/>
                    </a:lnTo>
                    <a:lnTo>
                      <a:pt x="0" y="357"/>
                    </a:lnTo>
                    <a:lnTo>
                      <a:pt x="0" y="370"/>
                    </a:lnTo>
                    <a:lnTo>
                      <a:pt x="0" y="382"/>
                    </a:lnTo>
                    <a:lnTo>
                      <a:pt x="1" y="394"/>
                    </a:lnTo>
                    <a:lnTo>
                      <a:pt x="2" y="405"/>
                    </a:lnTo>
                    <a:lnTo>
                      <a:pt x="4" y="416"/>
                    </a:lnTo>
                    <a:lnTo>
                      <a:pt x="7" y="427"/>
                    </a:lnTo>
                  </a:path>
                </a:pathLst>
              </a:custGeom>
              <a:noFill/>
              <a:ln w="50800" cap="rnd">
                <a:solidFill>
                  <a:srgbClr val="00FF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26675" name="Group 53"/>
            <p:cNvGrpSpPr>
              <a:grpSpLocks/>
            </p:cNvGrpSpPr>
            <p:nvPr/>
          </p:nvGrpSpPr>
          <p:grpSpPr bwMode="auto">
            <a:xfrm>
              <a:off x="2171" y="1221"/>
              <a:ext cx="529" cy="732"/>
              <a:chOff x="2171" y="1221"/>
              <a:chExt cx="529" cy="732"/>
            </a:xfrm>
          </p:grpSpPr>
          <p:sp>
            <p:nvSpPr>
              <p:cNvPr id="26699" name="Freeform 54"/>
              <p:cNvSpPr>
                <a:spLocks/>
              </p:cNvSpPr>
              <p:nvPr/>
            </p:nvSpPr>
            <p:spPr bwMode="auto">
              <a:xfrm>
                <a:off x="2171" y="1403"/>
                <a:ext cx="250" cy="159"/>
              </a:xfrm>
              <a:custGeom>
                <a:avLst/>
                <a:gdLst>
                  <a:gd name="T0" fmla="*/ 132 w 250"/>
                  <a:gd name="T1" fmla="*/ 14 h 159"/>
                  <a:gd name="T2" fmla="*/ 110 w 250"/>
                  <a:gd name="T3" fmla="*/ 7 h 159"/>
                  <a:gd name="T4" fmla="*/ 89 w 250"/>
                  <a:gd name="T5" fmla="*/ 3 h 159"/>
                  <a:gd name="T6" fmla="*/ 69 w 250"/>
                  <a:gd name="T7" fmla="*/ 0 h 159"/>
                  <a:gd name="T8" fmla="*/ 51 w 250"/>
                  <a:gd name="T9" fmla="*/ 0 h 159"/>
                  <a:gd name="T10" fmla="*/ 35 w 250"/>
                  <a:gd name="T11" fmla="*/ 2 h 159"/>
                  <a:gd name="T12" fmla="*/ 21 w 250"/>
                  <a:gd name="T13" fmla="*/ 7 h 159"/>
                  <a:gd name="T14" fmla="*/ 11 w 250"/>
                  <a:gd name="T15" fmla="*/ 13 h 159"/>
                  <a:gd name="T16" fmla="*/ 4 w 250"/>
                  <a:gd name="T17" fmla="*/ 22 h 159"/>
                  <a:gd name="T18" fmla="*/ 0 w 250"/>
                  <a:gd name="T19" fmla="*/ 32 h 159"/>
                  <a:gd name="T20" fmla="*/ 0 w 250"/>
                  <a:gd name="T21" fmla="*/ 44 h 159"/>
                  <a:gd name="T22" fmla="*/ 4 w 250"/>
                  <a:gd name="T23" fmla="*/ 57 h 159"/>
                  <a:gd name="T24" fmla="*/ 11 w 250"/>
                  <a:gd name="T25" fmla="*/ 70 h 159"/>
                  <a:gd name="T26" fmla="*/ 21 w 250"/>
                  <a:gd name="T27" fmla="*/ 83 h 159"/>
                  <a:gd name="T28" fmla="*/ 36 w 250"/>
                  <a:gd name="T29" fmla="*/ 97 h 159"/>
                  <a:gd name="T30" fmla="*/ 52 w 250"/>
                  <a:gd name="T31" fmla="*/ 110 h 159"/>
                  <a:gd name="T32" fmla="*/ 70 w 250"/>
                  <a:gd name="T33" fmla="*/ 122 h 159"/>
                  <a:gd name="T34" fmla="*/ 90 w 250"/>
                  <a:gd name="T35" fmla="*/ 133 h 159"/>
                  <a:gd name="T36" fmla="*/ 111 w 250"/>
                  <a:gd name="T37" fmla="*/ 142 h 159"/>
                  <a:gd name="T38" fmla="*/ 133 w 250"/>
                  <a:gd name="T39" fmla="*/ 149 h 159"/>
                  <a:gd name="T40" fmla="*/ 154 w 250"/>
                  <a:gd name="T41" fmla="*/ 154 h 159"/>
                  <a:gd name="T42" fmla="*/ 174 w 250"/>
                  <a:gd name="T43" fmla="*/ 157 h 159"/>
                  <a:gd name="T44" fmla="*/ 193 w 250"/>
                  <a:gd name="T45" fmla="*/ 158 h 159"/>
                  <a:gd name="T46" fmla="*/ 210 w 250"/>
                  <a:gd name="T47" fmla="*/ 156 h 159"/>
                  <a:gd name="T48" fmla="*/ 224 w 250"/>
                  <a:gd name="T49" fmla="*/ 152 h 159"/>
                  <a:gd name="T50" fmla="*/ 235 w 250"/>
                  <a:gd name="T51" fmla="*/ 146 h 159"/>
                  <a:gd name="T52" fmla="*/ 244 w 250"/>
                  <a:gd name="T53" fmla="*/ 138 h 159"/>
                  <a:gd name="T54" fmla="*/ 247 w 250"/>
                  <a:gd name="T55" fmla="*/ 128 h 159"/>
                  <a:gd name="T56" fmla="*/ 249 w 250"/>
                  <a:gd name="T57" fmla="*/ 117 h 159"/>
                  <a:gd name="T58" fmla="*/ 245 w 250"/>
                  <a:gd name="T59" fmla="*/ 104 h 159"/>
                  <a:gd name="T60" fmla="*/ 239 w 250"/>
                  <a:gd name="T61" fmla="*/ 91 h 159"/>
                  <a:gd name="T62" fmla="*/ 229 w 250"/>
                  <a:gd name="T63" fmla="*/ 78 h 159"/>
                  <a:gd name="T64" fmla="*/ 217 w 250"/>
                  <a:gd name="T65" fmla="*/ 64 h 159"/>
                  <a:gd name="T66" fmla="*/ 201 w 250"/>
                  <a:gd name="T67" fmla="*/ 51 h 159"/>
                  <a:gd name="T68" fmla="*/ 183 w 250"/>
                  <a:gd name="T69" fmla="*/ 39 h 159"/>
                  <a:gd name="T70" fmla="*/ 164 w 250"/>
                  <a:gd name="T71" fmla="*/ 28 h 159"/>
                  <a:gd name="T72" fmla="*/ 142 w 250"/>
                  <a:gd name="T73" fmla="*/ 18 h 15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50"/>
                  <a:gd name="T112" fmla="*/ 0 h 159"/>
                  <a:gd name="T113" fmla="*/ 250 w 250"/>
                  <a:gd name="T114" fmla="*/ 159 h 15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50" h="159">
                    <a:moveTo>
                      <a:pt x="142" y="18"/>
                    </a:moveTo>
                    <a:lnTo>
                      <a:pt x="132" y="14"/>
                    </a:lnTo>
                    <a:lnTo>
                      <a:pt x="121" y="10"/>
                    </a:lnTo>
                    <a:lnTo>
                      <a:pt x="110" y="7"/>
                    </a:lnTo>
                    <a:lnTo>
                      <a:pt x="100" y="5"/>
                    </a:lnTo>
                    <a:lnTo>
                      <a:pt x="89" y="3"/>
                    </a:lnTo>
                    <a:lnTo>
                      <a:pt x="79" y="1"/>
                    </a:lnTo>
                    <a:lnTo>
                      <a:pt x="69" y="0"/>
                    </a:lnTo>
                    <a:lnTo>
                      <a:pt x="60" y="0"/>
                    </a:lnTo>
                    <a:lnTo>
                      <a:pt x="51" y="0"/>
                    </a:lnTo>
                    <a:lnTo>
                      <a:pt x="43" y="1"/>
                    </a:lnTo>
                    <a:lnTo>
                      <a:pt x="35" y="2"/>
                    </a:lnTo>
                    <a:lnTo>
                      <a:pt x="28" y="4"/>
                    </a:lnTo>
                    <a:lnTo>
                      <a:pt x="21" y="7"/>
                    </a:lnTo>
                    <a:lnTo>
                      <a:pt x="16" y="10"/>
                    </a:lnTo>
                    <a:lnTo>
                      <a:pt x="11" y="13"/>
                    </a:lnTo>
                    <a:lnTo>
                      <a:pt x="7" y="17"/>
                    </a:lnTo>
                    <a:lnTo>
                      <a:pt x="4" y="22"/>
                    </a:lnTo>
                    <a:lnTo>
                      <a:pt x="1" y="27"/>
                    </a:lnTo>
                    <a:lnTo>
                      <a:pt x="0" y="32"/>
                    </a:lnTo>
                    <a:lnTo>
                      <a:pt x="0" y="38"/>
                    </a:lnTo>
                    <a:lnTo>
                      <a:pt x="0" y="44"/>
                    </a:lnTo>
                    <a:lnTo>
                      <a:pt x="2" y="50"/>
                    </a:lnTo>
                    <a:lnTo>
                      <a:pt x="4" y="57"/>
                    </a:lnTo>
                    <a:lnTo>
                      <a:pt x="7" y="63"/>
                    </a:lnTo>
                    <a:lnTo>
                      <a:pt x="11" y="70"/>
                    </a:lnTo>
                    <a:lnTo>
                      <a:pt x="16" y="77"/>
                    </a:lnTo>
                    <a:lnTo>
                      <a:pt x="21" y="83"/>
                    </a:lnTo>
                    <a:lnTo>
                      <a:pt x="28" y="90"/>
                    </a:lnTo>
                    <a:lnTo>
                      <a:pt x="36" y="97"/>
                    </a:lnTo>
                    <a:lnTo>
                      <a:pt x="44" y="103"/>
                    </a:lnTo>
                    <a:lnTo>
                      <a:pt x="52" y="110"/>
                    </a:lnTo>
                    <a:lnTo>
                      <a:pt x="60" y="116"/>
                    </a:lnTo>
                    <a:lnTo>
                      <a:pt x="70" y="122"/>
                    </a:lnTo>
                    <a:lnTo>
                      <a:pt x="80" y="127"/>
                    </a:lnTo>
                    <a:lnTo>
                      <a:pt x="90" y="133"/>
                    </a:lnTo>
                    <a:lnTo>
                      <a:pt x="100" y="137"/>
                    </a:lnTo>
                    <a:lnTo>
                      <a:pt x="111" y="142"/>
                    </a:lnTo>
                    <a:lnTo>
                      <a:pt x="122" y="146"/>
                    </a:lnTo>
                    <a:lnTo>
                      <a:pt x="133" y="149"/>
                    </a:lnTo>
                    <a:lnTo>
                      <a:pt x="143" y="152"/>
                    </a:lnTo>
                    <a:lnTo>
                      <a:pt x="154" y="154"/>
                    </a:lnTo>
                    <a:lnTo>
                      <a:pt x="164" y="156"/>
                    </a:lnTo>
                    <a:lnTo>
                      <a:pt x="174" y="157"/>
                    </a:lnTo>
                    <a:lnTo>
                      <a:pt x="183" y="158"/>
                    </a:lnTo>
                    <a:lnTo>
                      <a:pt x="193" y="158"/>
                    </a:lnTo>
                    <a:lnTo>
                      <a:pt x="202" y="157"/>
                    </a:lnTo>
                    <a:lnTo>
                      <a:pt x="210" y="156"/>
                    </a:lnTo>
                    <a:lnTo>
                      <a:pt x="217" y="155"/>
                    </a:lnTo>
                    <a:lnTo>
                      <a:pt x="224" y="152"/>
                    </a:lnTo>
                    <a:lnTo>
                      <a:pt x="229" y="149"/>
                    </a:lnTo>
                    <a:lnTo>
                      <a:pt x="235" y="146"/>
                    </a:lnTo>
                    <a:lnTo>
                      <a:pt x="239" y="142"/>
                    </a:lnTo>
                    <a:lnTo>
                      <a:pt x="244" y="138"/>
                    </a:lnTo>
                    <a:lnTo>
                      <a:pt x="245" y="133"/>
                    </a:lnTo>
                    <a:lnTo>
                      <a:pt x="247" y="128"/>
                    </a:lnTo>
                    <a:lnTo>
                      <a:pt x="249" y="123"/>
                    </a:lnTo>
                    <a:lnTo>
                      <a:pt x="249" y="117"/>
                    </a:lnTo>
                    <a:lnTo>
                      <a:pt x="247" y="111"/>
                    </a:lnTo>
                    <a:lnTo>
                      <a:pt x="245" y="104"/>
                    </a:lnTo>
                    <a:lnTo>
                      <a:pt x="243" y="98"/>
                    </a:lnTo>
                    <a:lnTo>
                      <a:pt x="239" y="91"/>
                    </a:lnTo>
                    <a:lnTo>
                      <a:pt x="235" y="84"/>
                    </a:lnTo>
                    <a:lnTo>
                      <a:pt x="229" y="78"/>
                    </a:lnTo>
                    <a:lnTo>
                      <a:pt x="223" y="71"/>
                    </a:lnTo>
                    <a:lnTo>
                      <a:pt x="217" y="64"/>
                    </a:lnTo>
                    <a:lnTo>
                      <a:pt x="209" y="57"/>
                    </a:lnTo>
                    <a:lnTo>
                      <a:pt x="201" y="51"/>
                    </a:lnTo>
                    <a:lnTo>
                      <a:pt x="192" y="45"/>
                    </a:lnTo>
                    <a:lnTo>
                      <a:pt x="183" y="39"/>
                    </a:lnTo>
                    <a:lnTo>
                      <a:pt x="173" y="33"/>
                    </a:lnTo>
                    <a:lnTo>
                      <a:pt x="164" y="28"/>
                    </a:lnTo>
                    <a:lnTo>
                      <a:pt x="153" y="23"/>
                    </a:lnTo>
                    <a:lnTo>
                      <a:pt x="142" y="18"/>
                    </a:lnTo>
                  </a:path>
                </a:pathLst>
              </a:custGeom>
              <a:solidFill>
                <a:srgbClr val="008000"/>
              </a:solidFill>
              <a:ln w="12700" cap="rnd">
                <a:solidFill>
                  <a:srgbClr val="FF80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6700" name="Freeform 55"/>
              <p:cNvSpPr>
                <a:spLocks/>
              </p:cNvSpPr>
              <p:nvPr/>
            </p:nvSpPr>
            <p:spPr bwMode="auto">
              <a:xfrm>
                <a:off x="2411" y="1221"/>
                <a:ext cx="136" cy="292"/>
              </a:xfrm>
              <a:custGeom>
                <a:avLst/>
                <a:gdLst>
                  <a:gd name="T0" fmla="*/ 123 w 136"/>
                  <a:gd name="T1" fmla="*/ 155 h 292"/>
                  <a:gd name="T2" fmla="*/ 129 w 136"/>
                  <a:gd name="T3" fmla="*/ 129 h 292"/>
                  <a:gd name="T4" fmla="*/ 133 w 136"/>
                  <a:gd name="T5" fmla="*/ 105 h 292"/>
                  <a:gd name="T6" fmla="*/ 135 w 136"/>
                  <a:gd name="T7" fmla="*/ 82 h 292"/>
                  <a:gd name="T8" fmla="*/ 135 w 136"/>
                  <a:gd name="T9" fmla="*/ 60 h 292"/>
                  <a:gd name="T10" fmla="*/ 133 w 136"/>
                  <a:gd name="T11" fmla="*/ 41 h 292"/>
                  <a:gd name="T12" fmla="*/ 130 w 136"/>
                  <a:gd name="T13" fmla="*/ 25 h 292"/>
                  <a:gd name="T14" fmla="*/ 123 w 136"/>
                  <a:gd name="T15" fmla="*/ 13 h 292"/>
                  <a:gd name="T16" fmla="*/ 116 w 136"/>
                  <a:gd name="T17" fmla="*/ 5 h 292"/>
                  <a:gd name="T18" fmla="*/ 107 w 136"/>
                  <a:gd name="T19" fmla="*/ 1 h 292"/>
                  <a:gd name="T20" fmla="*/ 98 w 136"/>
                  <a:gd name="T21" fmla="*/ 1 h 292"/>
                  <a:gd name="T22" fmla="*/ 87 w 136"/>
                  <a:gd name="T23" fmla="*/ 5 h 292"/>
                  <a:gd name="T24" fmla="*/ 75 w 136"/>
                  <a:gd name="T25" fmla="*/ 14 h 292"/>
                  <a:gd name="T26" fmla="*/ 64 w 136"/>
                  <a:gd name="T27" fmla="*/ 26 h 292"/>
                  <a:gd name="T28" fmla="*/ 52 w 136"/>
                  <a:gd name="T29" fmla="*/ 42 h 292"/>
                  <a:gd name="T30" fmla="*/ 41 w 136"/>
                  <a:gd name="T31" fmla="*/ 61 h 292"/>
                  <a:gd name="T32" fmla="*/ 31 w 136"/>
                  <a:gd name="T33" fmla="*/ 83 h 292"/>
                  <a:gd name="T34" fmla="*/ 22 w 136"/>
                  <a:gd name="T35" fmla="*/ 106 h 292"/>
                  <a:gd name="T36" fmla="*/ 14 w 136"/>
                  <a:gd name="T37" fmla="*/ 131 h 292"/>
                  <a:gd name="T38" fmla="*/ 8 w 136"/>
                  <a:gd name="T39" fmla="*/ 156 h 292"/>
                  <a:gd name="T40" fmla="*/ 4 w 136"/>
                  <a:gd name="T41" fmla="*/ 181 h 292"/>
                  <a:gd name="T42" fmla="*/ 1 w 136"/>
                  <a:gd name="T43" fmla="*/ 204 h 292"/>
                  <a:gd name="T44" fmla="*/ 0 w 136"/>
                  <a:gd name="T45" fmla="*/ 226 h 292"/>
                  <a:gd name="T46" fmla="*/ 2 w 136"/>
                  <a:gd name="T47" fmla="*/ 246 h 292"/>
                  <a:gd name="T48" fmla="*/ 5 w 136"/>
                  <a:gd name="T49" fmla="*/ 263 h 292"/>
                  <a:gd name="T50" fmla="*/ 11 w 136"/>
                  <a:gd name="T51" fmla="*/ 276 h 292"/>
                  <a:gd name="T52" fmla="*/ 17 w 136"/>
                  <a:gd name="T53" fmla="*/ 285 h 292"/>
                  <a:gd name="T54" fmla="*/ 26 w 136"/>
                  <a:gd name="T55" fmla="*/ 290 h 292"/>
                  <a:gd name="T56" fmla="*/ 36 w 136"/>
                  <a:gd name="T57" fmla="*/ 291 h 292"/>
                  <a:gd name="T58" fmla="*/ 46 w 136"/>
                  <a:gd name="T59" fmla="*/ 288 h 292"/>
                  <a:gd name="T60" fmla="*/ 57 w 136"/>
                  <a:gd name="T61" fmla="*/ 281 h 292"/>
                  <a:gd name="T62" fmla="*/ 69 w 136"/>
                  <a:gd name="T63" fmla="*/ 269 h 292"/>
                  <a:gd name="T64" fmla="*/ 80 w 136"/>
                  <a:gd name="T65" fmla="*/ 254 h 292"/>
                  <a:gd name="T66" fmla="*/ 91 w 136"/>
                  <a:gd name="T67" fmla="*/ 235 h 292"/>
                  <a:gd name="T68" fmla="*/ 102 w 136"/>
                  <a:gd name="T69" fmla="*/ 215 h 292"/>
                  <a:gd name="T70" fmla="*/ 112 w 136"/>
                  <a:gd name="T71" fmla="*/ 192 h 292"/>
                  <a:gd name="T72" fmla="*/ 120 w 136"/>
                  <a:gd name="T73" fmla="*/ 167 h 29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36"/>
                  <a:gd name="T112" fmla="*/ 0 h 292"/>
                  <a:gd name="T113" fmla="*/ 136 w 136"/>
                  <a:gd name="T114" fmla="*/ 292 h 29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36" h="292">
                    <a:moveTo>
                      <a:pt x="120" y="167"/>
                    </a:moveTo>
                    <a:lnTo>
                      <a:pt x="123" y="155"/>
                    </a:lnTo>
                    <a:lnTo>
                      <a:pt x="126" y="142"/>
                    </a:lnTo>
                    <a:lnTo>
                      <a:pt x="129" y="129"/>
                    </a:lnTo>
                    <a:lnTo>
                      <a:pt x="131" y="117"/>
                    </a:lnTo>
                    <a:lnTo>
                      <a:pt x="133" y="105"/>
                    </a:lnTo>
                    <a:lnTo>
                      <a:pt x="134" y="93"/>
                    </a:lnTo>
                    <a:lnTo>
                      <a:pt x="135" y="82"/>
                    </a:lnTo>
                    <a:lnTo>
                      <a:pt x="135" y="71"/>
                    </a:lnTo>
                    <a:lnTo>
                      <a:pt x="135" y="60"/>
                    </a:lnTo>
                    <a:lnTo>
                      <a:pt x="134" y="51"/>
                    </a:lnTo>
                    <a:lnTo>
                      <a:pt x="133" y="41"/>
                    </a:lnTo>
                    <a:lnTo>
                      <a:pt x="131" y="33"/>
                    </a:lnTo>
                    <a:lnTo>
                      <a:pt x="130" y="25"/>
                    </a:lnTo>
                    <a:lnTo>
                      <a:pt x="127" y="19"/>
                    </a:lnTo>
                    <a:lnTo>
                      <a:pt x="123" y="13"/>
                    </a:lnTo>
                    <a:lnTo>
                      <a:pt x="120" y="9"/>
                    </a:lnTo>
                    <a:lnTo>
                      <a:pt x="116" y="5"/>
                    </a:lnTo>
                    <a:lnTo>
                      <a:pt x="112" y="2"/>
                    </a:lnTo>
                    <a:lnTo>
                      <a:pt x="107" y="1"/>
                    </a:lnTo>
                    <a:lnTo>
                      <a:pt x="103" y="0"/>
                    </a:lnTo>
                    <a:lnTo>
                      <a:pt x="98" y="1"/>
                    </a:lnTo>
                    <a:lnTo>
                      <a:pt x="92" y="2"/>
                    </a:lnTo>
                    <a:lnTo>
                      <a:pt x="87" y="5"/>
                    </a:lnTo>
                    <a:lnTo>
                      <a:pt x="81" y="9"/>
                    </a:lnTo>
                    <a:lnTo>
                      <a:pt x="75" y="14"/>
                    </a:lnTo>
                    <a:lnTo>
                      <a:pt x="69" y="19"/>
                    </a:lnTo>
                    <a:lnTo>
                      <a:pt x="64" y="26"/>
                    </a:lnTo>
                    <a:lnTo>
                      <a:pt x="58" y="34"/>
                    </a:lnTo>
                    <a:lnTo>
                      <a:pt x="52" y="42"/>
                    </a:lnTo>
                    <a:lnTo>
                      <a:pt x="46" y="51"/>
                    </a:lnTo>
                    <a:lnTo>
                      <a:pt x="41" y="61"/>
                    </a:lnTo>
                    <a:lnTo>
                      <a:pt x="36" y="71"/>
                    </a:lnTo>
                    <a:lnTo>
                      <a:pt x="31" y="83"/>
                    </a:lnTo>
                    <a:lnTo>
                      <a:pt x="27" y="94"/>
                    </a:lnTo>
                    <a:lnTo>
                      <a:pt x="22" y="106"/>
                    </a:lnTo>
                    <a:lnTo>
                      <a:pt x="18" y="118"/>
                    </a:lnTo>
                    <a:lnTo>
                      <a:pt x="14" y="131"/>
                    </a:lnTo>
                    <a:lnTo>
                      <a:pt x="11" y="143"/>
                    </a:lnTo>
                    <a:lnTo>
                      <a:pt x="8" y="156"/>
                    </a:lnTo>
                    <a:lnTo>
                      <a:pt x="5" y="168"/>
                    </a:lnTo>
                    <a:lnTo>
                      <a:pt x="4" y="181"/>
                    </a:lnTo>
                    <a:lnTo>
                      <a:pt x="2" y="193"/>
                    </a:lnTo>
                    <a:lnTo>
                      <a:pt x="1" y="204"/>
                    </a:lnTo>
                    <a:lnTo>
                      <a:pt x="0" y="215"/>
                    </a:lnTo>
                    <a:lnTo>
                      <a:pt x="0" y="226"/>
                    </a:lnTo>
                    <a:lnTo>
                      <a:pt x="1" y="236"/>
                    </a:lnTo>
                    <a:lnTo>
                      <a:pt x="2" y="246"/>
                    </a:lnTo>
                    <a:lnTo>
                      <a:pt x="4" y="255"/>
                    </a:lnTo>
                    <a:lnTo>
                      <a:pt x="5" y="263"/>
                    </a:lnTo>
                    <a:lnTo>
                      <a:pt x="7" y="269"/>
                    </a:lnTo>
                    <a:lnTo>
                      <a:pt x="11" y="276"/>
                    </a:lnTo>
                    <a:lnTo>
                      <a:pt x="13" y="281"/>
                    </a:lnTo>
                    <a:lnTo>
                      <a:pt x="17" y="285"/>
                    </a:lnTo>
                    <a:lnTo>
                      <a:pt x="21" y="288"/>
                    </a:lnTo>
                    <a:lnTo>
                      <a:pt x="26" y="290"/>
                    </a:lnTo>
                    <a:lnTo>
                      <a:pt x="30" y="291"/>
                    </a:lnTo>
                    <a:lnTo>
                      <a:pt x="36" y="291"/>
                    </a:lnTo>
                    <a:lnTo>
                      <a:pt x="41" y="290"/>
                    </a:lnTo>
                    <a:lnTo>
                      <a:pt x="46" y="288"/>
                    </a:lnTo>
                    <a:lnTo>
                      <a:pt x="52" y="285"/>
                    </a:lnTo>
                    <a:lnTo>
                      <a:pt x="57" y="281"/>
                    </a:lnTo>
                    <a:lnTo>
                      <a:pt x="63" y="275"/>
                    </a:lnTo>
                    <a:lnTo>
                      <a:pt x="69" y="269"/>
                    </a:lnTo>
                    <a:lnTo>
                      <a:pt x="75" y="262"/>
                    </a:lnTo>
                    <a:lnTo>
                      <a:pt x="80" y="254"/>
                    </a:lnTo>
                    <a:lnTo>
                      <a:pt x="86" y="245"/>
                    </a:lnTo>
                    <a:lnTo>
                      <a:pt x="91" y="235"/>
                    </a:lnTo>
                    <a:lnTo>
                      <a:pt x="97" y="225"/>
                    </a:lnTo>
                    <a:lnTo>
                      <a:pt x="102" y="215"/>
                    </a:lnTo>
                    <a:lnTo>
                      <a:pt x="107" y="203"/>
                    </a:lnTo>
                    <a:lnTo>
                      <a:pt x="112" y="192"/>
                    </a:lnTo>
                    <a:lnTo>
                      <a:pt x="115" y="179"/>
                    </a:lnTo>
                    <a:lnTo>
                      <a:pt x="120" y="167"/>
                    </a:lnTo>
                  </a:path>
                </a:pathLst>
              </a:custGeom>
              <a:solidFill>
                <a:srgbClr val="008000"/>
              </a:solidFill>
              <a:ln w="12700" cap="rnd">
                <a:solidFill>
                  <a:srgbClr val="FF80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6701" name="Oval 56"/>
              <p:cNvSpPr>
                <a:spLocks noChangeArrowheads="1"/>
              </p:cNvSpPr>
              <p:nvPr/>
            </p:nvSpPr>
            <p:spPr bwMode="auto">
              <a:xfrm rot="-4800000">
                <a:off x="2502" y="1435"/>
                <a:ext cx="110" cy="286"/>
              </a:xfrm>
              <a:prstGeom prst="ellipse">
                <a:avLst/>
              </a:prstGeom>
              <a:solidFill>
                <a:srgbClr val="008000"/>
              </a:solidFill>
              <a:ln w="12700">
                <a:solidFill>
                  <a:srgbClr val="FF8000"/>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6702" name="Freeform 57"/>
              <p:cNvSpPr>
                <a:spLocks/>
              </p:cNvSpPr>
              <p:nvPr/>
            </p:nvSpPr>
            <p:spPr bwMode="auto">
              <a:xfrm>
                <a:off x="2336" y="1525"/>
                <a:ext cx="93" cy="428"/>
              </a:xfrm>
              <a:custGeom>
                <a:avLst/>
                <a:gdLst>
                  <a:gd name="T0" fmla="*/ 92 w 93"/>
                  <a:gd name="T1" fmla="*/ 0 h 428"/>
                  <a:gd name="T2" fmla="*/ 87 w 93"/>
                  <a:gd name="T3" fmla="*/ 21 h 428"/>
                  <a:gd name="T4" fmla="*/ 84 w 93"/>
                  <a:gd name="T5" fmla="*/ 33 h 428"/>
                  <a:gd name="T6" fmla="*/ 80 w 93"/>
                  <a:gd name="T7" fmla="*/ 45 h 428"/>
                  <a:gd name="T8" fmla="*/ 77 w 93"/>
                  <a:gd name="T9" fmla="*/ 57 h 428"/>
                  <a:gd name="T10" fmla="*/ 73 w 93"/>
                  <a:gd name="T11" fmla="*/ 70 h 428"/>
                  <a:gd name="T12" fmla="*/ 69 w 93"/>
                  <a:gd name="T13" fmla="*/ 83 h 428"/>
                  <a:gd name="T14" fmla="*/ 64 w 93"/>
                  <a:gd name="T15" fmla="*/ 97 h 428"/>
                  <a:gd name="T16" fmla="*/ 61 w 93"/>
                  <a:gd name="T17" fmla="*/ 111 h 428"/>
                  <a:gd name="T18" fmla="*/ 55 w 93"/>
                  <a:gd name="T19" fmla="*/ 125 h 428"/>
                  <a:gd name="T20" fmla="*/ 51 w 93"/>
                  <a:gd name="T21" fmla="*/ 140 h 428"/>
                  <a:gd name="T22" fmla="*/ 46 w 93"/>
                  <a:gd name="T23" fmla="*/ 154 h 428"/>
                  <a:gd name="T24" fmla="*/ 42 w 93"/>
                  <a:gd name="T25" fmla="*/ 169 h 428"/>
                  <a:gd name="T26" fmla="*/ 38 w 93"/>
                  <a:gd name="T27" fmla="*/ 184 h 428"/>
                  <a:gd name="T28" fmla="*/ 33 w 93"/>
                  <a:gd name="T29" fmla="*/ 199 h 428"/>
                  <a:gd name="T30" fmla="*/ 29 w 93"/>
                  <a:gd name="T31" fmla="*/ 214 h 428"/>
                  <a:gd name="T32" fmla="*/ 24 w 93"/>
                  <a:gd name="T33" fmla="*/ 229 h 428"/>
                  <a:gd name="T34" fmla="*/ 21 w 93"/>
                  <a:gd name="T35" fmla="*/ 244 h 428"/>
                  <a:gd name="T36" fmla="*/ 17 w 93"/>
                  <a:gd name="T37" fmla="*/ 259 h 428"/>
                  <a:gd name="T38" fmla="*/ 13 w 93"/>
                  <a:gd name="T39" fmla="*/ 273 h 428"/>
                  <a:gd name="T40" fmla="*/ 10 w 93"/>
                  <a:gd name="T41" fmla="*/ 288 h 428"/>
                  <a:gd name="T42" fmla="*/ 7 w 93"/>
                  <a:gd name="T43" fmla="*/ 303 h 428"/>
                  <a:gd name="T44" fmla="*/ 4 w 93"/>
                  <a:gd name="T45" fmla="*/ 317 h 428"/>
                  <a:gd name="T46" fmla="*/ 3 w 93"/>
                  <a:gd name="T47" fmla="*/ 331 h 428"/>
                  <a:gd name="T48" fmla="*/ 1 w 93"/>
                  <a:gd name="T49" fmla="*/ 344 h 428"/>
                  <a:gd name="T50" fmla="*/ 0 w 93"/>
                  <a:gd name="T51" fmla="*/ 357 h 428"/>
                  <a:gd name="T52" fmla="*/ 0 w 93"/>
                  <a:gd name="T53" fmla="*/ 370 h 428"/>
                  <a:gd name="T54" fmla="*/ 0 w 93"/>
                  <a:gd name="T55" fmla="*/ 383 h 428"/>
                  <a:gd name="T56" fmla="*/ 0 w 93"/>
                  <a:gd name="T57" fmla="*/ 395 h 428"/>
                  <a:gd name="T58" fmla="*/ 2 w 93"/>
                  <a:gd name="T59" fmla="*/ 406 h 428"/>
                  <a:gd name="T60" fmla="*/ 4 w 93"/>
                  <a:gd name="T61" fmla="*/ 417 h 428"/>
                  <a:gd name="T62" fmla="*/ 7 w 93"/>
                  <a:gd name="T63" fmla="*/ 427 h 42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3"/>
                  <a:gd name="T97" fmla="*/ 0 h 428"/>
                  <a:gd name="T98" fmla="*/ 93 w 93"/>
                  <a:gd name="T99" fmla="*/ 428 h 42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3" h="428">
                    <a:moveTo>
                      <a:pt x="92" y="0"/>
                    </a:moveTo>
                    <a:lnTo>
                      <a:pt x="87" y="21"/>
                    </a:lnTo>
                    <a:lnTo>
                      <a:pt x="84" y="33"/>
                    </a:lnTo>
                    <a:lnTo>
                      <a:pt x="80" y="45"/>
                    </a:lnTo>
                    <a:lnTo>
                      <a:pt x="77" y="57"/>
                    </a:lnTo>
                    <a:lnTo>
                      <a:pt x="73" y="70"/>
                    </a:lnTo>
                    <a:lnTo>
                      <a:pt x="69" y="83"/>
                    </a:lnTo>
                    <a:lnTo>
                      <a:pt x="64" y="97"/>
                    </a:lnTo>
                    <a:lnTo>
                      <a:pt x="61" y="111"/>
                    </a:lnTo>
                    <a:lnTo>
                      <a:pt x="55" y="125"/>
                    </a:lnTo>
                    <a:lnTo>
                      <a:pt x="51" y="140"/>
                    </a:lnTo>
                    <a:lnTo>
                      <a:pt x="46" y="154"/>
                    </a:lnTo>
                    <a:lnTo>
                      <a:pt x="42" y="169"/>
                    </a:lnTo>
                    <a:lnTo>
                      <a:pt x="38" y="184"/>
                    </a:lnTo>
                    <a:lnTo>
                      <a:pt x="33" y="199"/>
                    </a:lnTo>
                    <a:lnTo>
                      <a:pt x="29" y="214"/>
                    </a:lnTo>
                    <a:lnTo>
                      <a:pt x="24" y="229"/>
                    </a:lnTo>
                    <a:lnTo>
                      <a:pt x="21" y="244"/>
                    </a:lnTo>
                    <a:lnTo>
                      <a:pt x="17" y="259"/>
                    </a:lnTo>
                    <a:lnTo>
                      <a:pt x="13" y="273"/>
                    </a:lnTo>
                    <a:lnTo>
                      <a:pt x="10" y="288"/>
                    </a:lnTo>
                    <a:lnTo>
                      <a:pt x="7" y="303"/>
                    </a:lnTo>
                    <a:lnTo>
                      <a:pt x="4" y="317"/>
                    </a:lnTo>
                    <a:lnTo>
                      <a:pt x="3" y="331"/>
                    </a:lnTo>
                    <a:lnTo>
                      <a:pt x="1" y="344"/>
                    </a:lnTo>
                    <a:lnTo>
                      <a:pt x="0" y="357"/>
                    </a:lnTo>
                    <a:lnTo>
                      <a:pt x="0" y="370"/>
                    </a:lnTo>
                    <a:lnTo>
                      <a:pt x="0" y="383"/>
                    </a:lnTo>
                    <a:lnTo>
                      <a:pt x="0" y="395"/>
                    </a:lnTo>
                    <a:lnTo>
                      <a:pt x="2" y="406"/>
                    </a:lnTo>
                    <a:lnTo>
                      <a:pt x="4" y="417"/>
                    </a:lnTo>
                    <a:lnTo>
                      <a:pt x="7" y="427"/>
                    </a:lnTo>
                  </a:path>
                </a:pathLst>
              </a:custGeom>
              <a:noFill/>
              <a:ln w="50800" cap="rnd">
                <a:solidFill>
                  <a:srgbClr val="00FF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26676" name="Group 58"/>
            <p:cNvGrpSpPr>
              <a:grpSpLocks/>
            </p:cNvGrpSpPr>
            <p:nvPr/>
          </p:nvGrpSpPr>
          <p:grpSpPr bwMode="auto">
            <a:xfrm>
              <a:off x="1577" y="182"/>
              <a:ext cx="808" cy="2489"/>
              <a:chOff x="1577" y="182"/>
              <a:chExt cx="808" cy="2489"/>
            </a:xfrm>
          </p:grpSpPr>
          <p:grpSp>
            <p:nvGrpSpPr>
              <p:cNvPr id="26683" name="Group 59"/>
              <p:cNvGrpSpPr>
                <a:grpSpLocks/>
              </p:cNvGrpSpPr>
              <p:nvPr/>
            </p:nvGrpSpPr>
            <p:grpSpPr bwMode="auto">
              <a:xfrm>
                <a:off x="1683" y="182"/>
                <a:ext cx="434" cy="1141"/>
                <a:chOff x="1683" y="182"/>
                <a:chExt cx="434" cy="1141"/>
              </a:xfrm>
            </p:grpSpPr>
            <p:sp>
              <p:nvSpPr>
                <p:cNvPr id="26695" name="Freeform 60"/>
                <p:cNvSpPr>
                  <a:spLocks/>
                </p:cNvSpPr>
                <p:nvPr/>
              </p:nvSpPr>
              <p:spPr bwMode="auto">
                <a:xfrm>
                  <a:off x="1933" y="346"/>
                  <a:ext cx="184" cy="321"/>
                </a:xfrm>
                <a:custGeom>
                  <a:avLst/>
                  <a:gdLst>
                    <a:gd name="T0" fmla="*/ 135 w 184"/>
                    <a:gd name="T1" fmla="*/ 10 h 321"/>
                    <a:gd name="T2" fmla="*/ 147 w 184"/>
                    <a:gd name="T3" fmla="*/ 3 h 321"/>
                    <a:gd name="T4" fmla="*/ 160 w 184"/>
                    <a:gd name="T5" fmla="*/ 0 h 321"/>
                    <a:gd name="T6" fmla="*/ 169 w 184"/>
                    <a:gd name="T7" fmla="*/ 3 h 321"/>
                    <a:gd name="T8" fmla="*/ 176 w 184"/>
                    <a:gd name="T9" fmla="*/ 10 h 321"/>
                    <a:gd name="T10" fmla="*/ 181 w 184"/>
                    <a:gd name="T11" fmla="*/ 22 h 321"/>
                    <a:gd name="T12" fmla="*/ 183 w 184"/>
                    <a:gd name="T13" fmla="*/ 38 h 321"/>
                    <a:gd name="T14" fmla="*/ 183 w 184"/>
                    <a:gd name="T15" fmla="*/ 57 h 321"/>
                    <a:gd name="T16" fmla="*/ 179 w 184"/>
                    <a:gd name="T17" fmla="*/ 79 h 321"/>
                    <a:gd name="T18" fmla="*/ 174 w 184"/>
                    <a:gd name="T19" fmla="*/ 104 h 321"/>
                    <a:gd name="T20" fmla="*/ 165 w 184"/>
                    <a:gd name="T21" fmla="*/ 130 h 321"/>
                    <a:gd name="T22" fmla="*/ 155 w 184"/>
                    <a:gd name="T23" fmla="*/ 158 h 321"/>
                    <a:gd name="T24" fmla="*/ 143 w 184"/>
                    <a:gd name="T25" fmla="*/ 185 h 321"/>
                    <a:gd name="T26" fmla="*/ 129 w 184"/>
                    <a:gd name="T27" fmla="*/ 212 h 321"/>
                    <a:gd name="T28" fmla="*/ 114 w 184"/>
                    <a:gd name="T29" fmla="*/ 237 h 321"/>
                    <a:gd name="T30" fmla="*/ 99 w 184"/>
                    <a:gd name="T31" fmla="*/ 260 h 321"/>
                    <a:gd name="T32" fmla="*/ 83 w 184"/>
                    <a:gd name="T33" fmla="*/ 280 h 321"/>
                    <a:gd name="T34" fmla="*/ 67 w 184"/>
                    <a:gd name="T35" fmla="*/ 296 h 321"/>
                    <a:gd name="T36" fmla="*/ 53 w 184"/>
                    <a:gd name="T37" fmla="*/ 308 h 321"/>
                    <a:gd name="T38" fmla="*/ 39 w 184"/>
                    <a:gd name="T39" fmla="*/ 316 h 321"/>
                    <a:gd name="T40" fmla="*/ 27 w 184"/>
                    <a:gd name="T41" fmla="*/ 320 h 321"/>
                    <a:gd name="T42" fmla="*/ 17 w 184"/>
                    <a:gd name="T43" fmla="*/ 319 h 321"/>
                    <a:gd name="T44" fmla="*/ 9 w 184"/>
                    <a:gd name="T45" fmla="*/ 313 h 321"/>
                    <a:gd name="T46" fmla="*/ 4 w 184"/>
                    <a:gd name="T47" fmla="*/ 302 h 321"/>
                    <a:gd name="T48" fmla="*/ 1 w 184"/>
                    <a:gd name="T49" fmla="*/ 288 h 321"/>
                    <a:gd name="T50" fmla="*/ 0 w 184"/>
                    <a:gd name="T51" fmla="*/ 269 h 321"/>
                    <a:gd name="T52" fmla="*/ 3 w 184"/>
                    <a:gd name="T53" fmla="*/ 248 h 321"/>
                    <a:gd name="T54" fmla="*/ 8 w 184"/>
                    <a:gd name="T55" fmla="*/ 223 h 321"/>
                    <a:gd name="T56" fmla="*/ 15 w 184"/>
                    <a:gd name="T57" fmla="*/ 197 h 321"/>
                    <a:gd name="T58" fmla="*/ 25 w 184"/>
                    <a:gd name="T59" fmla="*/ 170 h 321"/>
                    <a:gd name="T60" fmla="*/ 37 w 184"/>
                    <a:gd name="T61" fmla="*/ 142 h 321"/>
                    <a:gd name="T62" fmla="*/ 51 w 184"/>
                    <a:gd name="T63" fmla="*/ 116 h 321"/>
                    <a:gd name="T64" fmla="*/ 65 w 184"/>
                    <a:gd name="T65" fmla="*/ 90 h 321"/>
                    <a:gd name="T66" fmla="*/ 81 w 184"/>
                    <a:gd name="T67" fmla="*/ 66 h 321"/>
                    <a:gd name="T68" fmla="*/ 96 w 184"/>
                    <a:gd name="T69" fmla="*/ 46 h 321"/>
                    <a:gd name="T70" fmla="*/ 112 w 184"/>
                    <a:gd name="T71" fmla="*/ 28 h 321"/>
                    <a:gd name="T72" fmla="*/ 127 w 184"/>
                    <a:gd name="T73" fmla="*/ 15 h 32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84"/>
                    <a:gd name="T112" fmla="*/ 0 h 321"/>
                    <a:gd name="T113" fmla="*/ 184 w 184"/>
                    <a:gd name="T114" fmla="*/ 321 h 32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84" h="321">
                      <a:moveTo>
                        <a:pt x="128" y="15"/>
                      </a:moveTo>
                      <a:lnTo>
                        <a:pt x="135" y="10"/>
                      </a:lnTo>
                      <a:lnTo>
                        <a:pt x="141" y="6"/>
                      </a:lnTo>
                      <a:lnTo>
                        <a:pt x="147" y="3"/>
                      </a:lnTo>
                      <a:lnTo>
                        <a:pt x="154" y="1"/>
                      </a:lnTo>
                      <a:lnTo>
                        <a:pt x="160" y="0"/>
                      </a:lnTo>
                      <a:lnTo>
                        <a:pt x="164" y="1"/>
                      </a:lnTo>
                      <a:lnTo>
                        <a:pt x="169" y="3"/>
                      </a:lnTo>
                      <a:lnTo>
                        <a:pt x="173" y="6"/>
                      </a:lnTo>
                      <a:lnTo>
                        <a:pt x="176" y="10"/>
                      </a:lnTo>
                      <a:lnTo>
                        <a:pt x="179" y="16"/>
                      </a:lnTo>
                      <a:lnTo>
                        <a:pt x="181" y="22"/>
                      </a:lnTo>
                      <a:lnTo>
                        <a:pt x="183" y="29"/>
                      </a:lnTo>
                      <a:lnTo>
                        <a:pt x="183" y="38"/>
                      </a:lnTo>
                      <a:lnTo>
                        <a:pt x="183" y="46"/>
                      </a:lnTo>
                      <a:lnTo>
                        <a:pt x="183" y="57"/>
                      </a:lnTo>
                      <a:lnTo>
                        <a:pt x="181" y="68"/>
                      </a:lnTo>
                      <a:lnTo>
                        <a:pt x="179" y="79"/>
                      </a:lnTo>
                      <a:lnTo>
                        <a:pt x="177" y="91"/>
                      </a:lnTo>
                      <a:lnTo>
                        <a:pt x="174" y="104"/>
                      </a:lnTo>
                      <a:lnTo>
                        <a:pt x="171" y="117"/>
                      </a:lnTo>
                      <a:lnTo>
                        <a:pt x="165" y="130"/>
                      </a:lnTo>
                      <a:lnTo>
                        <a:pt x="161" y="144"/>
                      </a:lnTo>
                      <a:lnTo>
                        <a:pt x="155" y="158"/>
                      </a:lnTo>
                      <a:lnTo>
                        <a:pt x="149" y="171"/>
                      </a:lnTo>
                      <a:lnTo>
                        <a:pt x="143" y="185"/>
                      </a:lnTo>
                      <a:lnTo>
                        <a:pt x="137" y="198"/>
                      </a:lnTo>
                      <a:lnTo>
                        <a:pt x="129" y="212"/>
                      </a:lnTo>
                      <a:lnTo>
                        <a:pt x="122" y="224"/>
                      </a:lnTo>
                      <a:lnTo>
                        <a:pt x="114" y="237"/>
                      </a:lnTo>
                      <a:lnTo>
                        <a:pt x="106" y="248"/>
                      </a:lnTo>
                      <a:lnTo>
                        <a:pt x="99" y="260"/>
                      </a:lnTo>
                      <a:lnTo>
                        <a:pt x="91" y="270"/>
                      </a:lnTo>
                      <a:lnTo>
                        <a:pt x="83" y="280"/>
                      </a:lnTo>
                      <a:lnTo>
                        <a:pt x="75" y="288"/>
                      </a:lnTo>
                      <a:lnTo>
                        <a:pt x="67" y="296"/>
                      </a:lnTo>
                      <a:lnTo>
                        <a:pt x="60" y="303"/>
                      </a:lnTo>
                      <a:lnTo>
                        <a:pt x="53" y="308"/>
                      </a:lnTo>
                      <a:lnTo>
                        <a:pt x="46" y="313"/>
                      </a:lnTo>
                      <a:lnTo>
                        <a:pt x="39" y="316"/>
                      </a:lnTo>
                      <a:lnTo>
                        <a:pt x="33" y="319"/>
                      </a:lnTo>
                      <a:lnTo>
                        <a:pt x="27" y="320"/>
                      </a:lnTo>
                      <a:lnTo>
                        <a:pt x="21" y="320"/>
                      </a:lnTo>
                      <a:lnTo>
                        <a:pt x="17" y="319"/>
                      </a:lnTo>
                      <a:lnTo>
                        <a:pt x="12" y="316"/>
                      </a:lnTo>
                      <a:lnTo>
                        <a:pt x="9" y="313"/>
                      </a:lnTo>
                      <a:lnTo>
                        <a:pt x="5" y="308"/>
                      </a:lnTo>
                      <a:lnTo>
                        <a:pt x="4" y="302"/>
                      </a:lnTo>
                      <a:lnTo>
                        <a:pt x="2" y="295"/>
                      </a:lnTo>
                      <a:lnTo>
                        <a:pt x="1" y="288"/>
                      </a:lnTo>
                      <a:lnTo>
                        <a:pt x="0" y="279"/>
                      </a:lnTo>
                      <a:lnTo>
                        <a:pt x="0" y="269"/>
                      </a:lnTo>
                      <a:lnTo>
                        <a:pt x="1" y="258"/>
                      </a:lnTo>
                      <a:lnTo>
                        <a:pt x="3" y="248"/>
                      </a:lnTo>
                      <a:lnTo>
                        <a:pt x="4" y="236"/>
                      </a:lnTo>
                      <a:lnTo>
                        <a:pt x="8" y="223"/>
                      </a:lnTo>
                      <a:lnTo>
                        <a:pt x="12" y="210"/>
                      </a:lnTo>
                      <a:lnTo>
                        <a:pt x="15" y="197"/>
                      </a:lnTo>
                      <a:lnTo>
                        <a:pt x="21" y="184"/>
                      </a:lnTo>
                      <a:lnTo>
                        <a:pt x="25" y="170"/>
                      </a:lnTo>
                      <a:lnTo>
                        <a:pt x="31" y="156"/>
                      </a:lnTo>
                      <a:lnTo>
                        <a:pt x="37" y="142"/>
                      </a:lnTo>
                      <a:lnTo>
                        <a:pt x="44" y="129"/>
                      </a:lnTo>
                      <a:lnTo>
                        <a:pt x="51" y="116"/>
                      </a:lnTo>
                      <a:lnTo>
                        <a:pt x="58" y="102"/>
                      </a:lnTo>
                      <a:lnTo>
                        <a:pt x="65" y="90"/>
                      </a:lnTo>
                      <a:lnTo>
                        <a:pt x="72" y="78"/>
                      </a:lnTo>
                      <a:lnTo>
                        <a:pt x="81" y="66"/>
                      </a:lnTo>
                      <a:lnTo>
                        <a:pt x="88" y="56"/>
                      </a:lnTo>
                      <a:lnTo>
                        <a:pt x="96" y="46"/>
                      </a:lnTo>
                      <a:lnTo>
                        <a:pt x="104" y="36"/>
                      </a:lnTo>
                      <a:lnTo>
                        <a:pt x="112" y="28"/>
                      </a:lnTo>
                      <a:lnTo>
                        <a:pt x="120" y="21"/>
                      </a:lnTo>
                      <a:lnTo>
                        <a:pt x="127" y="15"/>
                      </a:lnTo>
                    </a:path>
                  </a:pathLst>
                </a:custGeom>
                <a:solidFill>
                  <a:srgbClr val="008000"/>
                </a:solidFill>
                <a:ln w="12700" cap="rnd">
                  <a:solidFill>
                    <a:srgbClr val="FF80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6696" name="Freeform 61"/>
                <p:cNvSpPr>
                  <a:spLocks/>
                </p:cNvSpPr>
                <p:nvPr/>
              </p:nvSpPr>
              <p:spPr bwMode="auto">
                <a:xfrm>
                  <a:off x="1819" y="182"/>
                  <a:ext cx="138" cy="455"/>
                </a:xfrm>
                <a:custGeom>
                  <a:avLst/>
                  <a:gdLst>
                    <a:gd name="T0" fmla="*/ 12 w 138"/>
                    <a:gd name="T1" fmla="*/ 241 h 455"/>
                    <a:gd name="T2" fmla="*/ 7 w 138"/>
                    <a:gd name="T3" fmla="*/ 202 h 455"/>
                    <a:gd name="T4" fmla="*/ 3 w 138"/>
                    <a:gd name="T5" fmla="*/ 163 h 455"/>
                    <a:gd name="T6" fmla="*/ 1 w 138"/>
                    <a:gd name="T7" fmla="*/ 127 h 455"/>
                    <a:gd name="T8" fmla="*/ 1 w 138"/>
                    <a:gd name="T9" fmla="*/ 94 h 455"/>
                    <a:gd name="T10" fmla="*/ 3 w 138"/>
                    <a:gd name="T11" fmla="*/ 64 h 455"/>
                    <a:gd name="T12" fmla="*/ 6 w 138"/>
                    <a:gd name="T13" fmla="*/ 39 h 455"/>
                    <a:gd name="T14" fmla="*/ 12 w 138"/>
                    <a:gd name="T15" fmla="*/ 20 h 455"/>
                    <a:gd name="T16" fmla="*/ 20 w 138"/>
                    <a:gd name="T17" fmla="*/ 7 h 455"/>
                    <a:gd name="T18" fmla="*/ 28 w 138"/>
                    <a:gd name="T19" fmla="*/ 0 h 455"/>
                    <a:gd name="T20" fmla="*/ 38 w 138"/>
                    <a:gd name="T21" fmla="*/ 1 h 455"/>
                    <a:gd name="T22" fmla="*/ 50 w 138"/>
                    <a:gd name="T23" fmla="*/ 8 h 455"/>
                    <a:gd name="T24" fmla="*/ 60 w 138"/>
                    <a:gd name="T25" fmla="*/ 21 h 455"/>
                    <a:gd name="T26" fmla="*/ 73 w 138"/>
                    <a:gd name="T27" fmla="*/ 40 h 455"/>
                    <a:gd name="T28" fmla="*/ 85 w 138"/>
                    <a:gd name="T29" fmla="*/ 65 h 455"/>
                    <a:gd name="T30" fmla="*/ 96 w 138"/>
                    <a:gd name="T31" fmla="*/ 95 h 455"/>
                    <a:gd name="T32" fmla="*/ 106 w 138"/>
                    <a:gd name="T33" fmla="*/ 128 h 455"/>
                    <a:gd name="T34" fmla="*/ 116 w 138"/>
                    <a:gd name="T35" fmla="*/ 165 h 455"/>
                    <a:gd name="T36" fmla="*/ 123 w 138"/>
                    <a:gd name="T37" fmla="*/ 203 h 455"/>
                    <a:gd name="T38" fmla="*/ 130 w 138"/>
                    <a:gd name="T39" fmla="*/ 242 h 455"/>
                    <a:gd name="T40" fmla="*/ 133 w 138"/>
                    <a:gd name="T41" fmla="*/ 281 h 455"/>
                    <a:gd name="T42" fmla="*/ 136 w 138"/>
                    <a:gd name="T43" fmla="*/ 318 h 455"/>
                    <a:gd name="T44" fmla="*/ 137 w 138"/>
                    <a:gd name="T45" fmla="*/ 352 h 455"/>
                    <a:gd name="T46" fmla="*/ 135 w 138"/>
                    <a:gd name="T47" fmla="*/ 383 h 455"/>
                    <a:gd name="T48" fmla="*/ 133 w 138"/>
                    <a:gd name="T49" fmla="*/ 409 h 455"/>
                    <a:gd name="T50" fmla="*/ 126 w 138"/>
                    <a:gd name="T51" fmla="*/ 430 h 455"/>
                    <a:gd name="T52" fmla="*/ 120 w 138"/>
                    <a:gd name="T53" fmla="*/ 444 h 455"/>
                    <a:gd name="T54" fmla="*/ 111 w 138"/>
                    <a:gd name="T55" fmla="*/ 452 h 455"/>
                    <a:gd name="T56" fmla="*/ 101 w 138"/>
                    <a:gd name="T57" fmla="*/ 454 h 455"/>
                    <a:gd name="T58" fmla="*/ 91 w 138"/>
                    <a:gd name="T59" fmla="*/ 449 h 455"/>
                    <a:gd name="T60" fmla="*/ 79 w 138"/>
                    <a:gd name="T61" fmla="*/ 437 h 455"/>
                    <a:gd name="T62" fmla="*/ 68 w 138"/>
                    <a:gd name="T63" fmla="*/ 419 h 455"/>
                    <a:gd name="T64" fmla="*/ 56 w 138"/>
                    <a:gd name="T65" fmla="*/ 396 h 455"/>
                    <a:gd name="T66" fmla="*/ 44 w 138"/>
                    <a:gd name="T67" fmla="*/ 367 h 455"/>
                    <a:gd name="T68" fmla="*/ 34 w 138"/>
                    <a:gd name="T69" fmla="*/ 334 h 455"/>
                    <a:gd name="T70" fmla="*/ 25 w 138"/>
                    <a:gd name="T71" fmla="*/ 298 h 455"/>
                    <a:gd name="T72" fmla="*/ 16 w 138"/>
                    <a:gd name="T73" fmla="*/ 260 h 45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38"/>
                    <a:gd name="T112" fmla="*/ 0 h 455"/>
                    <a:gd name="T113" fmla="*/ 138 w 138"/>
                    <a:gd name="T114" fmla="*/ 455 h 455"/>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38" h="455">
                      <a:moveTo>
                        <a:pt x="16" y="260"/>
                      </a:moveTo>
                      <a:lnTo>
                        <a:pt x="12" y="241"/>
                      </a:lnTo>
                      <a:lnTo>
                        <a:pt x="9" y="221"/>
                      </a:lnTo>
                      <a:lnTo>
                        <a:pt x="7" y="202"/>
                      </a:lnTo>
                      <a:lnTo>
                        <a:pt x="4" y="182"/>
                      </a:lnTo>
                      <a:lnTo>
                        <a:pt x="3" y="163"/>
                      </a:lnTo>
                      <a:lnTo>
                        <a:pt x="2" y="145"/>
                      </a:lnTo>
                      <a:lnTo>
                        <a:pt x="1" y="127"/>
                      </a:lnTo>
                      <a:lnTo>
                        <a:pt x="0" y="110"/>
                      </a:lnTo>
                      <a:lnTo>
                        <a:pt x="1" y="94"/>
                      </a:lnTo>
                      <a:lnTo>
                        <a:pt x="2" y="78"/>
                      </a:lnTo>
                      <a:lnTo>
                        <a:pt x="3" y="64"/>
                      </a:lnTo>
                      <a:lnTo>
                        <a:pt x="4" y="51"/>
                      </a:lnTo>
                      <a:lnTo>
                        <a:pt x="6" y="39"/>
                      </a:lnTo>
                      <a:lnTo>
                        <a:pt x="9" y="29"/>
                      </a:lnTo>
                      <a:lnTo>
                        <a:pt x="12" y="20"/>
                      </a:lnTo>
                      <a:lnTo>
                        <a:pt x="16" y="13"/>
                      </a:lnTo>
                      <a:lnTo>
                        <a:pt x="20" y="7"/>
                      </a:lnTo>
                      <a:lnTo>
                        <a:pt x="24" y="3"/>
                      </a:lnTo>
                      <a:lnTo>
                        <a:pt x="28" y="0"/>
                      </a:lnTo>
                      <a:lnTo>
                        <a:pt x="34" y="0"/>
                      </a:lnTo>
                      <a:lnTo>
                        <a:pt x="38" y="1"/>
                      </a:lnTo>
                      <a:lnTo>
                        <a:pt x="44" y="3"/>
                      </a:lnTo>
                      <a:lnTo>
                        <a:pt x="50" y="8"/>
                      </a:lnTo>
                      <a:lnTo>
                        <a:pt x="55" y="13"/>
                      </a:lnTo>
                      <a:lnTo>
                        <a:pt x="60" y="21"/>
                      </a:lnTo>
                      <a:lnTo>
                        <a:pt x="67" y="30"/>
                      </a:lnTo>
                      <a:lnTo>
                        <a:pt x="73" y="40"/>
                      </a:lnTo>
                      <a:lnTo>
                        <a:pt x="78" y="52"/>
                      </a:lnTo>
                      <a:lnTo>
                        <a:pt x="85" y="65"/>
                      </a:lnTo>
                      <a:lnTo>
                        <a:pt x="90" y="80"/>
                      </a:lnTo>
                      <a:lnTo>
                        <a:pt x="96" y="95"/>
                      </a:lnTo>
                      <a:lnTo>
                        <a:pt x="101" y="111"/>
                      </a:lnTo>
                      <a:lnTo>
                        <a:pt x="106" y="128"/>
                      </a:lnTo>
                      <a:lnTo>
                        <a:pt x="110" y="146"/>
                      </a:lnTo>
                      <a:lnTo>
                        <a:pt x="116" y="165"/>
                      </a:lnTo>
                      <a:lnTo>
                        <a:pt x="119" y="184"/>
                      </a:lnTo>
                      <a:lnTo>
                        <a:pt x="123" y="203"/>
                      </a:lnTo>
                      <a:lnTo>
                        <a:pt x="126" y="223"/>
                      </a:lnTo>
                      <a:lnTo>
                        <a:pt x="130" y="242"/>
                      </a:lnTo>
                      <a:lnTo>
                        <a:pt x="132" y="262"/>
                      </a:lnTo>
                      <a:lnTo>
                        <a:pt x="133" y="281"/>
                      </a:lnTo>
                      <a:lnTo>
                        <a:pt x="135" y="300"/>
                      </a:lnTo>
                      <a:lnTo>
                        <a:pt x="136" y="318"/>
                      </a:lnTo>
                      <a:lnTo>
                        <a:pt x="137" y="336"/>
                      </a:lnTo>
                      <a:lnTo>
                        <a:pt x="137" y="352"/>
                      </a:lnTo>
                      <a:lnTo>
                        <a:pt x="136" y="368"/>
                      </a:lnTo>
                      <a:lnTo>
                        <a:pt x="135" y="383"/>
                      </a:lnTo>
                      <a:lnTo>
                        <a:pt x="134" y="396"/>
                      </a:lnTo>
                      <a:lnTo>
                        <a:pt x="133" y="409"/>
                      </a:lnTo>
                      <a:lnTo>
                        <a:pt x="130" y="420"/>
                      </a:lnTo>
                      <a:lnTo>
                        <a:pt x="126" y="430"/>
                      </a:lnTo>
                      <a:lnTo>
                        <a:pt x="124" y="438"/>
                      </a:lnTo>
                      <a:lnTo>
                        <a:pt x="120" y="444"/>
                      </a:lnTo>
                      <a:lnTo>
                        <a:pt x="116" y="449"/>
                      </a:lnTo>
                      <a:lnTo>
                        <a:pt x="111" y="452"/>
                      </a:lnTo>
                      <a:lnTo>
                        <a:pt x="107" y="454"/>
                      </a:lnTo>
                      <a:lnTo>
                        <a:pt x="101" y="454"/>
                      </a:lnTo>
                      <a:lnTo>
                        <a:pt x="96" y="452"/>
                      </a:lnTo>
                      <a:lnTo>
                        <a:pt x="91" y="449"/>
                      </a:lnTo>
                      <a:lnTo>
                        <a:pt x="85" y="444"/>
                      </a:lnTo>
                      <a:lnTo>
                        <a:pt x="79" y="437"/>
                      </a:lnTo>
                      <a:lnTo>
                        <a:pt x="74" y="428"/>
                      </a:lnTo>
                      <a:lnTo>
                        <a:pt x="68" y="419"/>
                      </a:lnTo>
                      <a:lnTo>
                        <a:pt x="62" y="408"/>
                      </a:lnTo>
                      <a:lnTo>
                        <a:pt x="56" y="396"/>
                      </a:lnTo>
                      <a:lnTo>
                        <a:pt x="50" y="382"/>
                      </a:lnTo>
                      <a:lnTo>
                        <a:pt x="44" y="367"/>
                      </a:lnTo>
                      <a:lnTo>
                        <a:pt x="39" y="351"/>
                      </a:lnTo>
                      <a:lnTo>
                        <a:pt x="34" y="334"/>
                      </a:lnTo>
                      <a:lnTo>
                        <a:pt x="29" y="316"/>
                      </a:lnTo>
                      <a:lnTo>
                        <a:pt x="25" y="298"/>
                      </a:lnTo>
                      <a:lnTo>
                        <a:pt x="20" y="279"/>
                      </a:lnTo>
                      <a:lnTo>
                        <a:pt x="16" y="260"/>
                      </a:lnTo>
                    </a:path>
                  </a:pathLst>
                </a:custGeom>
                <a:solidFill>
                  <a:srgbClr val="008000"/>
                </a:solidFill>
                <a:ln w="12700" cap="rnd">
                  <a:solidFill>
                    <a:srgbClr val="FF80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6697" name="Freeform 62"/>
                <p:cNvSpPr>
                  <a:spLocks/>
                </p:cNvSpPr>
                <p:nvPr/>
              </p:nvSpPr>
              <p:spPr bwMode="auto">
                <a:xfrm>
                  <a:off x="1683" y="591"/>
                  <a:ext cx="256" cy="256"/>
                </a:xfrm>
                <a:custGeom>
                  <a:avLst/>
                  <a:gdLst>
                    <a:gd name="T0" fmla="*/ 129 w 256"/>
                    <a:gd name="T1" fmla="*/ 6 h 256"/>
                    <a:gd name="T2" fmla="*/ 150 w 256"/>
                    <a:gd name="T3" fmla="*/ 1 h 256"/>
                    <a:gd name="T4" fmla="*/ 171 w 256"/>
                    <a:gd name="T5" fmla="*/ 0 h 256"/>
                    <a:gd name="T6" fmla="*/ 192 w 256"/>
                    <a:gd name="T7" fmla="*/ 2 h 256"/>
                    <a:gd name="T8" fmla="*/ 210 w 256"/>
                    <a:gd name="T9" fmla="*/ 8 h 256"/>
                    <a:gd name="T10" fmla="*/ 225 w 256"/>
                    <a:gd name="T11" fmla="*/ 18 h 256"/>
                    <a:gd name="T12" fmla="*/ 238 w 256"/>
                    <a:gd name="T13" fmla="*/ 31 h 256"/>
                    <a:gd name="T14" fmla="*/ 247 w 256"/>
                    <a:gd name="T15" fmla="*/ 47 h 256"/>
                    <a:gd name="T16" fmla="*/ 253 w 256"/>
                    <a:gd name="T17" fmla="*/ 65 h 256"/>
                    <a:gd name="T18" fmla="*/ 255 w 256"/>
                    <a:gd name="T19" fmla="*/ 85 h 256"/>
                    <a:gd name="T20" fmla="*/ 253 w 256"/>
                    <a:gd name="T21" fmla="*/ 106 h 256"/>
                    <a:gd name="T22" fmla="*/ 248 w 256"/>
                    <a:gd name="T23" fmla="*/ 128 h 256"/>
                    <a:gd name="T24" fmla="*/ 239 w 256"/>
                    <a:gd name="T25" fmla="*/ 150 h 256"/>
                    <a:gd name="T26" fmla="*/ 227 w 256"/>
                    <a:gd name="T27" fmla="*/ 171 h 256"/>
                    <a:gd name="T28" fmla="*/ 212 w 256"/>
                    <a:gd name="T29" fmla="*/ 191 h 256"/>
                    <a:gd name="T30" fmla="*/ 195 w 256"/>
                    <a:gd name="T31" fmla="*/ 209 h 256"/>
                    <a:gd name="T32" fmla="*/ 174 w 256"/>
                    <a:gd name="T33" fmla="*/ 224 h 256"/>
                    <a:gd name="T34" fmla="*/ 154 w 256"/>
                    <a:gd name="T35" fmla="*/ 237 h 256"/>
                    <a:gd name="T36" fmla="*/ 131 w 256"/>
                    <a:gd name="T37" fmla="*/ 247 h 256"/>
                    <a:gd name="T38" fmla="*/ 109 w 256"/>
                    <a:gd name="T39" fmla="*/ 253 h 256"/>
                    <a:gd name="T40" fmla="*/ 88 w 256"/>
                    <a:gd name="T41" fmla="*/ 255 h 256"/>
                    <a:gd name="T42" fmla="*/ 68 w 256"/>
                    <a:gd name="T43" fmla="*/ 254 h 256"/>
                    <a:gd name="T44" fmla="*/ 50 w 256"/>
                    <a:gd name="T45" fmla="*/ 249 h 256"/>
                    <a:gd name="T46" fmla="*/ 33 w 256"/>
                    <a:gd name="T47" fmla="*/ 240 h 256"/>
                    <a:gd name="T48" fmla="*/ 20 w 256"/>
                    <a:gd name="T49" fmla="*/ 228 h 256"/>
                    <a:gd name="T50" fmla="*/ 10 w 256"/>
                    <a:gd name="T51" fmla="*/ 213 h 256"/>
                    <a:gd name="T52" fmla="*/ 3 w 256"/>
                    <a:gd name="T53" fmla="*/ 195 h 256"/>
                    <a:gd name="T54" fmla="*/ 0 w 256"/>
                    <a:gd name="T55" fmla="*/ 175 h 256"/>
                    <a:gd name="T56" fmla="*/ 1 w 256"/>
                    <a:gd name="T57" fmla="*/ 154 h 256"/>
                    <a:gd name="T58" fmla="*/ 4 w 256"/>
                    <a:gd name="T59" fmla="*/ 133 h 256"/>
                    <a:gd name="T60" fmla="*/ 13 w 256"/>
                    <a:gd name="T61" fmla="*/ 111 h 256"/>
                    <a:gd name="T62" fmla="*/ 24 w 256"/>
                    <a:gd name="T63" fmla="*/ 89 h 256"/>
                    <a:gd name="T64" fmla="*/ 39 w 256"/>
                    <a:gd name="T65" fmla="*/ 69 h 256"/>
                    <a:gd name="T66" fmla="*/ 56 w 256"/>
                    <a:gd name="T67" fmla="*/ 50 h 256"/>
                    <a:gd name="T68" fmla="*/ 76 w 256"/>
                    <a:gd name="T69" fmla="*/ 34 h 256"/>
                    <a:gd name="T70" fmla="*/ 96 w 256"/>
                    <a:gd name="T71" fmla="*/ 20 h 256"/>
                    <a:gd name="T72" fmla="*/ 117 w 256"/>
                    <a:gd name="T73" fmla="*/ 10 h 25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56"/>
                    <a:gd name="T112" fmla="*/ 0 h 256"/>
                    <a:gd name="T113" fmla="*/ 256 w 256"/>
                    <a:gd name="T114" fmla="*/ 256 h 25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56" h="256">
                      <a:moveTo>
                        <a:pt x="118" y="10"/>
                      </a:moveTo>
                      <a:lnTo>
                        <a:pt x="129" y="6"/>
                      </a:lnTo>
                      <a:lnTo>
                        <a:pt x="139" y="3"/>
                      </a:lnTo>
                      <a:lnTo>
                        <a:pt x="150" y="1"/>
                      </a:lnTo>
                      <a:lnTo>
                        <a:pt x="161" y="0"/>
                      </a:lnTo>
                      <a:lnTo>
                        <a:pt x="171" y="0"/>
                      </a:lnTo>
                      <a:lnTo>
                        <a:pt x="182" y="1"/>
                      </a:lnTo>
                      <a:lnTo>
                        <a:pt x="192" y="2"/>
                      </a:lnTo>
                      <a:lnTo>
                        <a:pt x="201" y="5"/>
                      </a:lnTo>
                      <a:lnTo>
                        <a:pt x="210" y="8"/>
                      </a:lnTo>
                      <a:lnTo>
                        <a:pt x="218" y="13"/>
                      </a:lnTo>
                      <a:lnTo>
                        <a:pt x="225" y="18"/>
                      </a:lnTo>
                      <a:lnTo>
                        <a:pt x="232" y="24"/>
                      </a:lnTo>
                      <a:lnTo>
                        <a:pt x="238" y="31"/>
                      </a:lnTo>
                      <a:lnTo>
                        <a:pt x="243" y="38"/>
                      </a:lnTo>
                      <a:lnTo>
                        <a:pt x="247" y="47"/>
                      </a:lnTo>
                      <a:lnTo>
                        <a:pt x="251" y="55"/>
                      </a:lnTo>
                      <a:lnTo>
                        <a:pt x="253" y="65"/>
                      </a:lnTo>
                      <a:lnTo>
                        <a:pt x="255" y="75"/>
                      </a:lnTo>
                      <a:lnTo>
                        <a:pt x="255" y="85"/>
                      </a:lnTo>
                      <a:lnTo>
                        <a:pt x="255" y="95"/>
                      </a:lnTo>
                      <a:lnTo>
                        <a:pt x="253" y="106"/>
                      </a:lnTo>
                      <a:lnTo>
                        <a:pt x="251" y="117"/>
                      </a:lnTo>
                      <a:lnTo>
                        <a:pt x="248" y="128"/>
                      </a:lnTo>
                      <a:lnTo>
                        <a:pt x="244" y="139"/>
                      </a:lnTo>
                      <a:lnTo>
                        <a:pt x="239" y="150"/>
                      </a:lnTo>
                      <a:lnTo>
                        <a:pt x="234" y="160"/>
                      </a:lnTo>
                      <a:lnTo>
                        <a:pt x="227" y="171"/>
                      </a:lnTo>
                      <a:lnTo>
                        <a:pt x="219" y="181"/>
                      </a:lnTo>
                      <a:lnTo>
                        <a:pt x="212" y="191"/>
                      </a:lnTo>
                      <a:lnTo>
                        <a:pt x="203" y="200"/>
                      </a:lnTo>
                      <a:lnTo>
                        <a:pt x="195" y="209"/>
                      </a:lnTo>
                      <a:lnTo>
                        <a:pt x="185" y="217"/>
                      </a:lnTo>
                      <a:lnTo>
                        <a:pt x="174" y="224"/>
                      </a:lnTo>
                      <a:lnTo>
                        <a:pt x="164" y="231"/>
                      </a:lnTo>
                      <a:lnTo>
                        <a:pt x="154" y="237"/>
                      </a:lnTo>
                      <a:lnTo>
                        <a:pt x="143" y="243"/>
                      </a:lnTo>
                      <a:lnTo>
                        <a:pt x="131" y="247"/>
                      </a:lnTo>
                      <a:lnTo>
                        <a:pt x="121" y="250"/>
                      </a:lnTo>
                      <a:lnTo>
                        <a:pt x="109" y="253"/>
                      </a:lnTo>
                      <a:lnTo>
                        <a:pt x="99" y="255"/>
                      </a:lnTo>
                      <a:lnTo>
                        <a:pt x="88" y="255"/>
                      </a:lnTo>
                      <a:lnTo>
                        <a:pt x="78" y="255"/>
                      </a:lnTo>
                      <a:lnTo>
                        <a:pt x="68" y="254"/>
                      </a:lnTo>
                      <a:lnTo>
                        <a:pt x="59" y="252"/>
                      </a:lnTo>
                      <a:lnTo>
                        <a:pt x="50" y="249"/>
                      </a:lnTo>
                      <a:lnTo>
                        <a:pt x="41" y="244"/>
                      </a:lnTo>
                      <a:lnTo>
                        <a:pt x="33" y="240"/>
                      </a:lnTo>
                      <a:lnTo>
                        <a:pt x="26" y="234"/>
                      </a:lnTo>
                      <a:lnTo>
                        <a:pt x="20" y="228"/>
                      </a:lnTo>
                      <a:lnTo>
                        <a:pt x="14" y="221"/>
                      </a:lnTo>
                      <a:lnTo>
                        <a:pt x="10" y="213"/>
                      </a:lnTo>
                      <a:lnTo>
                        <a:pt x="6" y="204"/>
                      </a:lnTo>
                      <a:lnTo>
                        <a:pt x="3" y="195"/>
                      </a:lnTo>
                      <a:lnTo>
                        <a:pt x="1" y="185"/>
                      </a:lnTo>
                      <a:lnTo>
                        <a:pt x="0" y="175"/>
                      </a:lnTo>
                      <a:lnTo>
                        <a:pt x="0" y="165"/>
                      </a:lnTo>
                      <a:lnTo>
                        <a:pt x="1" y="154"/>
                      </a:lnTo>
                      <a:lnTo>
                        <a:pt x="2" y="143"/>
                      </a:lnTo>
                      <a:lnTo>
                        <a:pt x="4" y="133"/>
                      </a:lnTo>
                      <a:lnTo>
                        <a:pt x="8" y="121"/>
                      </a:lnTo>
                      <a:lnTo>
                        <a:pt x="13" y="111"/>
                      </a:lnTo>
                      <a:lnTo>
                        <a:pt x="19" y="100"/>
                      </a:lnTo>
                      <a:lnTo>
                        <a:pt x="24" y="89"/>
                      </a:lnTo>
                      <a:lnTo>
                        <a:pt x="31" y="79"/>
                      </a:lnTo>
                      <a:lnTo>
                        <a:pt x="39" y="69"/>
                      </a:lnTo>
                      <a:lnTo>
                        <a:pt x="47" y="59"/>
                      </a:lnTo>
                      <a:lnTo>
                        <a:pt x="56" y="50"/>
                      </a:lnTo>
                      <a:lnTo>
                        <a:pt x="65" y="42"/>
                      </a:lnTo>
                      <a:lnTo>
                        <a:pt x="76" y="34"/>
                      </a:lnTo>
                      <a:lnTo>
                        <a:pt x="85" y="27"/>
                      </a:lnTo>
                      <a:lnTo>
                        <a:pt x="96" y="20"/>
                      </a:lnTo>
                      <a:lnTo>
                        <a:pt x="107" y="15"/>
                      </a:lnTo>
                      <a:lnTo>
                        <a:pt x="117" y="10"/>
                      </a:lnTo>
                    </a:path>
                  </a:pathLst>
                </a:custGeom>
                <a:solidFill>
                  <a:srgbClr val="008000"/>
                </a:solidFill>
                <a:ln w="12700" cap="rnd">
                  <a:solidFill>
                    <a:srgbClr val="FF80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6698" name="Freeform 63"/>
                <p:cNvSpPr>
                  <a:spLocks/>
                </p:cNvSpPr>
                <p:nvPr/>
              </p:nvSpPr>
              <p:spPr bwMode="auto">
                <a:xfrm>
                  <a:off x="1939" y="655"/>
                  <a:ext cx="93" cy="668"/>
                </a:xfrm>
                <a:custGeom>
                  <a:avLst/>
                  <a:gdLst>
                    <a:gd name="T0" fmla="*/ 0 w 93"/>
                    <a:gd name="T1" fmla="*/ 0 h 668"/>
                    <a:gd name="T2" fmla="*/ 4 w 93"/>
                    <a:gd name="T3" fmla="*/ 33 h 668"/>
                    <a:gd name="T4" fmla="*/ 8 w 93"/>
                    <a:gd name="T5" fmla="*/ 51 h 668"/>
                    <a:gd name="T6" fmla="*/ 12 w 93"/>
                    <a:gd name="T7" fmla="*/ 70 h 668"/>
                    <a:gd name="T8" fmla="*/ 15 w 93"/>
                    <a:gd name="T9" fmla="*/ 90 h 668"/>
                    <a:gd name="T10" fmla="*/ 19 w 93"/>
                    <a:gd name="T11" fmla="*/ 110 h 668"/>
                    <a:gd name="T12" fmla="*/ 23 w 93"/>
                    <a:gd name="T13" fmla="*/ 131 h 668"/>
                    <a:gd name="T14" fmla="*/ 27 w 93"/>
                    <a:gd name="T15" fmla="*/ 152 h 668"/>
                    <a:gd name="T16" fmla="*/ 31 w 93"/>
                    <a:gd name="T17" fmla="*/ 174 h 668"/>
                    <a:gd name="T18" fmla="*/ 36 w 93"/>
                    <a:gd name="T19" fmla="*/ 196 h 668"/>
                    <a:gd name="T20" fmla="*/ 41 w 93"/>
                    <a:gd name="T21" fmla="*/ 218 h 668"/>
                    <a:gd name="T22" fmla="*/ 45 w 93"/>
                    <a:gd name="T23" fmla="*/ 241 h 668"/>
                    <a:gd name="T24" fmla="*/ 50 w 93"/>
                    <a:gd name="T25" fmla="*/ 264 h 668"/>
                    <a:gd name="T26" fmla="*/ 54 w 93"/>
                    <a:gd name="T27" fmla="*/ 287 h 668"/>
                    <a:gd name="T28" fmla="*/ 59 w 93"/>
                    <a:gd name="T29" fmla="*/ 311 h 668"/>
                    <a:gd name="T30" fmla="*/ 63 w 93"/>
                    <a:gd name="T31" fmla="*/ 334 h 668"/>
                    <a:gd name="T32" fmla="*/ 67 w 93"/>
                    <a:gd name="T33" fmla="*/ 357 h 668"/>
                    <a:gd name="T34" fmla="*/ 72 w 93"/>
                    <a:gd name="T35" fmla="*/ 381 h 668"/>
                    <a:gd name="T36" fmla="*/ 75 w 93"/>
                    <a:gd name="T37" fmla="*/ 404 h 668"/>
                    <a:gd name="T38" fmla="*/ 79 w 93"/>
                    <a:gd name="T39" fmla="*/ 427 h 668"/>
                    <a:gd name="T40" fmla="*/ 81 w 93"/>
                    <a:gd name="T41" fmla="*/ 450 h 668"/>
                    <a:gd name="T42" fmla="*/ 84 w 93"/>
                    <a:gd name="T43" fmla="*/ 472 h 668"/>
                    <a:gd name="T44" fmla="*/ 87 w 93"/>
                    <a:gd name="T45" fmla="*/ 495 h 668"/>
                    <a:gd name="T46" fmla="*/ 89 w 93"/>
                    <a:gd name="T47" fmla="*/ 516 h 668"/>
                    <a:gd name="T48" fmla="*/ 90 w 93"/>
                    <a:gd name="T49" fmla="*/ 537 h 668"/>
                    <a:gd name="T50" fmla="*/ 91 w 93"/>
                    <a:gd name="T51" fmla="*/ 558 h 668"/>
                    <a:gd name="T52" fmla="*/ 92 w 93"/>
                    <a:gd name="T53" fmla="*/ 578 h 668"/>
                    <a:gd name="T54" fmla="*/ 92 w 93"/>
                    <a:gd name="T55" fmla="*/ 597 h 668"/>
                    <a:gd name="T56" fmla="*/ 91 w 93"/>
                    <a:gd name="T57" fmla="*/ 616 h 668"/>
                    <a:gd name="T58" fmla="*/ 89 w 93"/>
                    <a:gd name="T59" fmla="*/ 634 h 668"/>
                    <a:gd name="T60" fmla="*/ 88 w 93"/>
                    <a:gd name="T61" fmla="*/ 651 h 668"/>
                    <a:gd name="T62" fmla="*/ 85 w 93"/>
                    <a:gd name="T63" fmla="*/ 667 h 66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3"/>
                    <a:gd name="T97" fmla="*/ 0 h 668"/>
                    <a:gd name="T98" fmla="*/ 93 w 93"/>
                    <a:gd name="T99" fmla="*/ 668 h 66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3" h="668">
                      <a:moveTo>
                        <a:pt x="0" y="0"/>
                      </a:moveTo>
                      <a:lnTo>
                        <a:pt x="4" y="33"/>
                      </a:lnTo>
                      <a:lnTo>
                        <a:pt x="8" y="51"/>
                      </a:lnTo>
                      <a:lnTo>
                        <a:pt x="12" y="70"/>
                      </a:lnTo>
                      <a:lnTo>
                        <a:pt x="15" y="90"/>
                      </a:lnTo>
                      <a:lnTo>
                        <a:pt x="19" y="110"/>
                      </a:lnTo>
                      <a:lnTo>
                        <a:pt x="23" y="131"/>
                      </a:lnTo>
                      <a:lnTo>
                        <a:pt x="27" y="152"/>
                      </a:lnTo>
                      <a:lnTo>
                        <a:pt x="31" y="174"/>
                      </a:lnTo>
                      <a:lnTo>
                        <a:pt x="36" y="196"/>
                      </a:lnTo>
                      <a:lnTo>
                        <a:pt x="41" y="218"/>
                      </a:lnTo>
                      <a:lnTo>
                        <a:pt x="45" y="241"/>
                      </a:lnTo>
                      <a:lnTo>
                        <a:pt x="50" y="264"/>
                      </a:lnTo>
                      <a:lnTo>
                        <a:pt x="54" y="287"/>
                      </a:lnTo>
                      <a:lnTo>
                        <a:pt x="59" y="311"/>
                      </a:lnTo>
                      <a:lnTo>
                        <a:pt x="63" y="334"/>
                      </a:lnTo>
                      <a:lnTo>
                        <a:pt x="67" y="357"/>
                      </a:lnTo>
                      <a:lnTo>
                        <a:pt x="72" y="381"/>
                      </a:lnTo>
                      <a:lnTo>
                        <a:pt x="75" y="404"/>
                      </a:lnTo>
                      <a:lnTo>
                        <a:pt x="79" y="427"/>
                      </a:lnTo>
                      <a:lnTo>
                        <a:pt x="81" y="450"/>
                      </a:lnTo>
                      <a:lnTo>
                        <a:pt x="84" y="472"/>
                      </a:lnTo>
                      <a:lnTo>
                        <a:pt x="87" y="495"/>
                      </a:lnTo>
                      <a:lnTo>
                        <a:pt x="89" y="516"/>
                      </a:lnTo>
                      <a:lnTo>
                        <a:pt x="90" y="537"/>
                      </a:lnTo>
                      <a:lnTo>
                        <a:pt x="91" y="558"/>
                      </a:lnTo>
                      <a:lnTo>
                        <a:pt x="92" y="578"/>
                      </a:lnTo>
                      <a:lnTo>
                        <a:pt x="92" y="597"/>
                      </a:lnTo>
                      <a:lnTo>
                        <a:pt x="91" y="616"/>
                      </a:lnTo>
                      <a:lnTo>
                        <a:pt x="89" y="634"/>
                      </a:lnTo>
                      <a:lnTo>
                        <a:pt x="88" y="651"/>
                      </a:lnTo>
                      <a:lnTo>
                        <a:pt x="85" y="667"/>
                      </a:lnTo>
                    </a:path>
                  </a:pathLst>
                </a:custGeom>
                <a:noFill/>
                <a:ln w="50800" cap="rnd">
                  <a:solidFill>
                    <a:srgbClr val="00FF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26684" name="Group 64"/>
              <p:cNvGrpSpPr>
                <a:grpSpLocks/>
              </p:cNvGrpSpPr>
              <p:nvPr/>
            </p:nvGrpSpPr>
            <p:grpSpPr bwMode="auto">
              <a:xfrm>
                <a:off x="1950" y="182"/>
                <a:ext cx="435" cy="1141"/>
                <a:chOff x="1950" y="182"/>
                <a:chExt cx="435" cy="1141"/>
              </a:xfrm>
            </p:grpSpPr>
            <p:sp>
              <p:nvSpPr>
                <p:cNvPr id="26691" name="Freeform 65"/>
                <p:cNvSpPr>
                  <a:spLocks/>
                </p:cNvSpPr>
                <p:nvPr/>
              </p:nvSpPr>
              <p:spPr bwMode="auto">
                <a:xfrm>
                  <a:off x="1950" y="346"/>
                  <a:ext cx="183" cy="321"/>
                </a:xfrm>
                <a:custGeom>
                  <a:avLst/>
                  <a:gdLst>
                    <a:gd name="T0" fmla="*/ 49 w 183"/>
                    <a:gd name="T1" fmla="*/ 10 h 321"/>
                    <a:gd name="T2" fmla="*/ 36 w 183"/>
                    <a:gd name="T3" fmla="*/ 3 h 321"/>
                    <a:gd name="T4" fmla="*/ 24 w 183"/>
                    <a:gd name="T5" fmla="*/ 0 h 321"/>
                    <a:gd name="T6" fmla="*/ 14 w 183"/>
                    <a:gd name="T7" fmla="*/ 3 h 321"/>
                    <a:gd name="T8" fmla="*/ 7 w 183"/>
                    <a:gd name="T9" fmla="*/ 10 h 321"/>
                    <a:gd name="T10" fmla="*/ 2 w 183"/>
                    <a:gd name="T11" fmla="*/ 22 h 321"/>
                    <a:gd name="T12" fmla="*/ 0 w 183"/>
                    <a:gd name="T13" fmla="*/ 38 h 321"/>
                    <a:gd name="T14" fmla="*/ 0 w 183"/>
                    <a:gd name="T15" fmla="*/ 57 h 321"/>
                    <a:gd name="T16" fmla="*/ 4 w 183"/>
                    <a:gd name="T17" fmla="*/ 79 h 321"/>
                    <a:gd name="T18" fmla="*/ 9 w 183"/>
                    <a:gd name="T19" fmla="*/ 104 h 321"/>
                    <a:gd name="T20" fmla="*/ 18 w 183"/>
                    <a:gd name="T21" fmla="*/ 130 h 321"/>
                    <a:gd name="T22" fmla="*/ 28 w 183"/>
                    <a:gd name="T23" fmla="*/ 158 h 321"/>
                    <a:gd name="T24" fmla="*/ 40 w 183"/>
                    <a:gd name="T25" fmla="*/ 185 h 321"/>
                    <a:gd name="T26" fmla="*/ 53 w 183"/>
                    <a:gd name="T27" fmla="*/ 212 h 321"/>
                    <a:gd name="T28" fmla="*/ 68 w 183"/>
                    <a:gd name="T29" fmla="*/ 237 h 321"/>
                    <a:gd name="T30" fmla="*/ 83 w 183"/>
                    <a:gd name="T31" fmla="*/ 260 h 321"/>
                    <a:gd name="T32" fmla="*/ 99 w 183"/>
                    <a:gd name="T33" fmla="*/ 280 h 321"/>
                    <a:gd name="T34" fmla="*/ 115 w 183"/>
                    <a:gd name="T35" fmla="*/ 296 h 321"/>
                    <a:gd name="T36" fmla="*/ 130 w 183"/>
                    <a:gd name="T37" fmla="*/ 308 h 321"/>
                    <a:gd name="T38" fmla="*/ 144 w 183"/>
                    <a:gd name="T39" fmla="*/ 316 h 321"/>
                    <a:gd name="T40" fmla="*/ 155 w 183"/>
                    <a:gd name="T41" fmla="*/ 320 h 321"/>
                    <a:gd name="T42" fmla="*/ 165 w 183"/>
                    <a:gd name="T43" fmla="*/ 319 h 321"/>
                    <a:gd name="T44" fmla="*/ 174 w 183"/>
                    <a:gd name="T45" fmla="*/ 313 h 321"/>
                    <a:gd name="T46" fmla="*/ 179 w 183"/>
                    <a:gd name="T47" fmla="*/ 302 h 321"/>
                    <a:gd name="T48" fmla="*/ 182 w 183"/>
                    <a:gd name="T49" fmla="*/ 288 h 321"/>
                    <a:gd name="T50" fmla="*/ 182 w 183"/>
                    <a:gd name="T51" fmla="*/ 269 h 321"/>
                    <a:gd name="T52" fmla="*/ 179 w 183"/>
                    <a:gd name="T53" fmla="*/ 248 h 321"/>
                    <a:gd name="T54" fmla="*/ 174 w 183"/>
                    <a:gd name="T55" fmla="*/ 223 h 321"/>
                    <a:gd name="T56" fmla="*/ 167 w 183"/>
                    <a:gd name="T57" fmla="*/ 197 h 321"/>
                    <a:gd name="T58" fmla="*/ 157 w 183"/>
                    <a:gd name="T59" fmla="*/ 170 h 321"/>
                    <a:gd name="T60" fmla="*/ 146 w 183"/>
                    <a:gd name="T61" fmla="*/ 142 h 321"/>
                    <a:gd name="T62" fmla="*/ 132 w 183"/>
                    <a:gd name="T63" fmla="*/ 116 h 321"/>
                    <a:gd name="T64" fmla="*/ 117 w 183"/>
                    <a:gd name="T65" fmla="*/ 90 h 321"/>
                    <a:gd name="T66" fmla="*/ 102 w 183"/>
                    <a:gd name="T67" fmla="*/ 66 h 321"/>
                    <a:gd name="T68" fmla="*/ 86 w 183"/>
                    <a:gd name="T69" fmla="*/ 46 h 321"/>
                    <a:gd name="T70" fmla="*/ 71 w 183"/>
                    <a:gd name="T71" fmla="*/ 28 h 321"/>
                    <a:gd name="T72" fmla="*/ 56 w 183"/>
                    <a:gd name="T73" fmla="*/ 15 h 32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83"/>
                    <a:gd name="T112" fmla="*/ 0 h 321"/>
                    <a:gd name="T113" fmla="*/ 183 w 183"/>
                    <a:gd name="T114" fmla="*/ 321 h 32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83" h="321">
                      <a:moveTo>
                        <a:pt x="56" y="15"/>
                      </a:moveTo>
                      <a:lnTo>
                        <a:pt x="49" y="10"/>
                      </a:lnTo>
                      <a:lnTo>
                        <a:pt x="42" y="6"/>
                      </a:lnTo>
                      <a:lnTo>
                        <a:pt x="36" y="3"/>
                      </a:lnTo>
                      <a:lnTo>
                        <a:pt x="29" y="1"/>
                      </a:lnTo>
                      <a:lnTo>
                        <a:pt x="24" y="0"/>
                      </a:lnTo>
                      <a:lnTo>
                        <a:pt x="19" y="1"/>
                      </a:lnTo>
                      <a:lnTo>
                        <a:pt x="14" y="3"/>
                      </a:lnTo>
                      <a:lnTo>
                        <a:pt x="11" y="6"/>
                      </a:lnTo>
                      <a:lnTo>
                        <a:pt x="7" y="10"/>
                      </a:lnTo>
                      <a:lnTo>
                        <a:pt x="4" y="16"/>
                      </a:lnTo>
                      <a:lnTo>
                        <a:pt x="2" y="22"/>
                      </a:lnTo>
                      <a:lnTo>
                        <a:pt x="1" y="29"/>
                      </a:lnTo>
                      <a:lnTo>
                        <a:pt x="0" y="38"/>
                      </a:lnTo>
                      <a:lnTo>
                        <a:pt x="0" y="46"/>
                      </a:lnTo>
                      <a:lnTo>
                        <a:pt x="0" y="57"/>
                      </a:lnTo>
                      <a:lnTo>
                        <a:pt x="2" y="68"/>
                      </a:lnTo>
                      <a:lnTo>
                        <a:pt x="4" y="79"/>
                      </a:lnTo>
                      <a:lnTo>
                        <a:pt x="6" y="91"/>
                      </a:lnTo>
                      <a:lnTo>
                        <a:pt x="9" y="104"/>
                      </a:lnTo>
                      <a:lnTo>
                        <a:pt x="13" y="117"/>
                      </a:lnTo>
                      <a:lnTo>
                        <a:pt x="18" y="130"/>
                      </a:lnTo>
                      <a:lnTo>
                        <a:pt x="22" y="144"/>
                      </a:lnTo>
                      <a:lnTo>
                        <a:pt x="28" y="158"/>
                      </a:lnTo>
                      <a:lnTo>
                        <a:pt x="34" y="171"/>
                      </a:lnTo>
                      <a:lnTo>
                        <a:pt x="40" y="185"/>
                      </a:lnTo>
                      <a:lnTo>
                        <a:pt x="47" y="198"/>
                      </a:lnTo>
                      <a:lnTo>
                        <a:pt x="53" y="212"/>
                      </a:lnTo>
                      <a:lnTo>
                        <a:pt x="61" y="224"/>
                      </a:lnTo>
                      <a:lnTo>
                        <a:pt x="68" y="237"/>
                      </a:lnTo>
                      <a:lnTo>
                        <a:pt x="76" y="248"/>
                      </a:lnTo>
                      <a:lnTo>
                        <a:pt x="83" y="260"/>
                      </a:lnTo>
                      <a:lnTo>
                        <a:pt x="92" y="270"/>
                      </a:lnTo>
                      <a:lnTo>
                        <a:pt x="99" y="280"/>
                      </a:lnTo>
                      <a:lnTo>
                        <a:pt x="107" y="288"/>
                      </a:lnTo>
                      <a:lnTo>
                        <a:pt x="115" y="296"/>
                      </a:lnTo>
                      <a:lnTo>
                        <a:pt x="123" y="303"/>
                      </a:lnTo>
                      <a:lnTo>
                        <a:pt x="130" y="308"/>
                      </a:lnTo>
                      <a:lnTo>
                        <a:pt x="137" y="313"/>
                      </a:lnTo>
                      <a:lnTo>
                        <a:pt x="144" y="316"/>
                      </a:lnTo>
                      <a:lnTo>
                        <a:pt x="149" y="319"/>
                      </a:lnTo>
                      <a:lnTo>
                        <a:pt x="155" y="320"/>
                      </a:lnTo>
                      <a:lnTo>
                        <a:pt x="161" y="320"/>
                      </a:lnTo>
                      <a:lnTo>
                        <a:pt x="165" y="319"/>
                      </a:lnTo>
                      <a:lnTo>
                        <a:pt x="170" y="316"/>
                      </a:lnTo>
                      <a:lnTo>
                        <a:pt x="174" y="313"/>
                      </a:lnTo>
                      <a:lnTo>
                        <a:pt x="177" y="308"/>
                      </a:lnTo>
                      <a:lnTo>
                        <a:pt x="179" y="302"/>
                      </a:lnTo>
                      <a:lnTo>
                        <a:pt x="181" y="295"/>
                      </a:lnTo>
                      <a:lnTo>
                        <a:pt x="182" y="288"/>
                      </a:lnTo>
                      <a:lnTo>
                        <a:pt x="182" y="279"/>
                      </a:lnTo>
                      <a:lnTo>
                        <a:pt x="182" y="269"/>
                      </a:lnTo>
                      <a:lnTo>
                        <a:pt x="181" y="258"/>
                      </a:lnTo>
                      <a:lnTo>
                        <a:pt x="179" y="248"/>
                      </a:lnTo>
                      <a:lnTo>
                        <a:pt x="178" y="236"/>
                      </a:lnTo>
                      <a:lnTo>
                        <a:pt x="174" y="223"/>
                      </a:lnTo>
                      <a:lnTo>
                        <a:pt x="171" y="210"/>
                      </a:lnTo>
                      <a:lnTo>
                        <a:pt x="167" y="197"/>
                      </a:lnTo>
                      <a:lnTo>
                        <a:pt x="162" y="184"/>
                      </a:lnTo>
                      <a:lnTo>
                        <a:pt x="157" y="170"/>
                      </a:lnTo>
                      <a:lnTo>
                        <a:pt x="152" y="156"/>
                      </a:lnTo>
                      <a:lnTo>
                        <a:pt x="146" y="142"/>
                      </a:lnTo>
                      <a:lnTo>
                        <a:pt x="138" y="129"/>
                      </a:lnTo>
                      <a:lnTo>
                        <a:pt x="132" y="116"/>
                      </a:lnTo>
                      <a:lnTo>
                        <a:pt x="125" y="102"/>
                      </a:lnTo>
                      <a:lnTo>
                        <a:pt x="117" y="90"/>
                      </a:lnTo>
                      <a:lnTo>
                        <a:pt x="110" y="78"/>
                      </a:lnTo>
                      <a:lnTo>
                        <a:pt x="102" y="66"/>
                      </a:lnTo>
                      <a:lnTo>
                        <a:pt x="94" y="56"/>
                      </a:lnTo>
                      <a:lnTo>
                        <a:pt x="86" y="46"/>
                      </a:lnTo>
                      <a:lnTo>
                        <a:pt x="78" y="36"/>
                      </a:lnTo>
                      <a:lnTo>
                        <a:pt x="71" y="28"/>
                      </a:lnTo>
                      <a:lnTo>
                        <a:pt x="63" y="21"/>
                      </a:lnTo>
                      <a:lnTo>
                        <a:pt x="56" y="15"/>
                      </a:lnTo>
                    </a:path>
                  </a:pathLst>
                </a:custGeom>
                <a:solidFill>
                  <a:srgbClr val="008000"/>
                </a:solidFill>
                <a:ln w="12700" cap="rnd">
                  <a:solidFill>
                    <a:srgbClr val="FF80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6692" name="Freeform 66"/>
                <p:cNvSpPr>
                  <a:spLocks/>
                </p:cNvSpPr>
                <p:nvPr/>
              </p:nvSpPr>
              <p:spPr bwMode="auto">
                <a:xfrm>
                  <a:off x="2110" y="182"/>
                  <a:ext cx="138" cy="455"/>
                </a:xfrm>
                <a:custGeom>
                  <a:avLst/>
                  <a:gdLst>
                    <a:gd name="T0" fmla="*/ 125 w 138"/>
                    <a:gd name="T1" fmla="*/ 241 h 455"/>
                    <a:gd name="T2" fmla="*/ 131 w 138"/>
                    <a:gd name="T3" fmla="*/ 202 h 455"/>
                    <a:gd name="T4" fmla="*/ 134 w 138"/>
                    <a:gd name="T5" fmla="*/ 163 h 455"/>
                    <a:gd name="T6" fmla="*/ 137 w 138"/>
                    <a:gd name="T7" fmla="*/ 127 h 455"/>
                    <a:gd name="T8" fmla="*/ 137 w 138"/>
                    <a:gd name="T9" fmla="*/ 94 h 455"/>
                    <a:gd name="T10" fmla="*/ 135 w 138"/>
                    <a:gd name="T11" fmla="*/ 64 h 455"/>
                    <a:gd name="T12" fmla="*/ 131 w 138"/>
                    <a:gd name="T13" fmla="*/ 39 h 455"/>
                    <a:gd name="T14" fmla="*/ 125 w 138"/>
                    <a:gd name="T15" fmla="*/ 20 h 455"/>
                    <a:gd name="T16" fmla="*/ 117 w 138"/>
                    <a:gd name="T17" fmla="*/ 7 h 455"/>
                    <a:gd name="T18" fmla="*/ 109 w 138"/>
                    <a:gd name="T19" fmla="*/ 0 h 455"/>
                    <a:gd name="T20" fmla="*/ 99 w 138"/>
                    <a:gd name="T21" fmla="*/ 1 h 455"/>
                    <a:gd name="T22" fmla="*/ 88 w 138"/>
                    <a:gd name="T23" fmla="*/ 8 h 455"/>
                    <a:gd name="T24" fmla="*/ 77 w 138"/>
                    <a:gd name="T25" fmla="*/ 21 h 455"/>
                    <a:gd name="T26" fmla="*/ 64 w 138"/>
                    <a:gd name="T27" fmla="*/ 40 h 455"/>
                    <a:gd name="T28" fmla="*/ 53 w 138"/>
                    <a:gd name="T29" fmla="*/ 65 h 455"/>
                    <a:gd name="T30" fmla="*/ 42 w 138"/>
                    <a:gd name="T31" fmla="*/ 95 h 455"/>
                    <a:gd name="T32" fmla="*/ 31 w 138"/>
                    <a:gd name="T33" fmla="*/ 128 h 455"/>
                    <a:gd name="T34" fmla="*/ 22 w 138"/>
                    <a:gd name="T35" fmla="*/ 165 h 455"/>
                    <a:gd name="T36" fmla="*/ 14 w 138"/>
                    <a:gd name="T37" fmla="*/ 203 h 455"/>
                    <a:gd name="T38" fmla="*/ 8 w 138"/>
                    <a:gd name="T39" fmla="*/ 242 h 455"/>
                    <a:gd name="T40" fmla="*/ 4 w 138"/>
                    <a:gd name="T41" fmla="*/ 281 h 455"/>
                    <a:gd name="T42" fmla="*/ 1 w 138"/>
                    <a:gd name="T43" fmla="*/ 318 h 455"/>
                    <a:gd name="T44" fmla="*/ 0 w 138"/>
                    <a:gd name="T45" fmla="*/ 352 h 455"/>
                    <a:gd name="T46" fmla="*/ 2 w 138"/>
                    <a:gd name="T47" fmla="*/ 383 h 455"/>
                    <a:gd name="T48" fmla="*/ 5 w 138"/>
                    <a:gd name="T49" fmla="*/ 409 h 455"/>
                    <a:gd name="T50" fmla="*/ 11 w 138"/>
                    <a:gd name="T51" fmla="*/ 430 h 455"/>
                    <a:gd name="T52" fmla="*/ 18 w 138"/>
                    <a:gd name="T53" fmla="*/ 444 h 455"/>
                    <a:gd name="T54" fmla="*/ 26 w 138"/>
                    <a:gd name="T55" fmla="*/ 452 h 455"/>
                    <a:gd name="T56" fmla="*/ 36 w 138"/>
                    <a:gd name="T57" fmla="*/ 454 h 455"/>
                    <a:gd name="T58" fmla="*/ 46 w 138"/>
                    <a:gd name="T59" fmla="*/ 449 h 455"/>
                    <a:gd name="T60" fmla="*/ 58 w 138"/>
                    <a:gd name="T61" fmla="*/ 437 h 455"/>
                    <a:gd name="T62" fmla="*/ 69 w 138"/>
                    <a:gd name="T63" fmla="*/ 419 h 455"/>
                    <a:gd name="T64" fmla="*/ 81 w 138"/>
                    <a:gd name="T65" fmla="*/ 396 h 455"/>
                    <a:gd name="T66" fmla="*/ 93 w 138"/>
                    <a:gd name="T67" fmla="*/ 367 h 455"/>
                    <a:gd name="T68" fmla="*/ 103 w 138"/>
                    <a:gd name="T69" fmla="*/ 334 h 455"/>
                    <a:gd name="T70" fmla="*/ 113 w 138"/>
                    <a:gd name="T71" fmla="*/ 298 h 455"/>
                    <a:gd name="T72" fmla="*/ 121 w 138"/>
                    <a:gd name="T73" fmla="*/ 260 h 45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38"/>
                    <a:gd name="T112" fmla="*/ 0 h 455"/>
                    <a:gd name="T113" fmla="*/ 138 w 138"/>
                    <a:gd name="T114" fmla="*/ 455 h 455"/>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38" h="455">
                      <a:moveTo>
                        <a:pt x="121" y="260"/>
                      </a:moveTo>
                      <a:lnTo>
                        <a:pt x="125" y="241"/>
                      </a:lnTo>
                      <a:lnTo>
                        <a:pt x="128" y="221"/>
                      </a:lnTo>
                      <a:lnTo>
                        <a:pt x="131" y="202"/>
                      </a:lnTo>
                      <a:lnTo>
                        <a:pt x="133" y="182"/>
                      </a:lnTo>
                      <a:lnTo>
                        <a:pt x="134" y="163"/>
                      </a:lnTo>
                      <a:lnTo>
                        <a:pt x="136" y="145"/>
                      </a:lnTo>
                      <a:lnTo>
                        <a:pt x="137" y="127"/>
                      </a:lnTo>
                      <a:lnTo>
                        <a:pt x="137" y="110"/>
                      </a:lnTo>
                      <a:lnTo>
                        <a:pt x="137" y="94"/>
                      </a:lnTo>
                      <a:lnTo>
                        <a:pt x="136" y="78"/>
                      </a:lnTo>
                      <a:lnTo>
                        <a:pt x="135" y="64"/>
                      </a:lnTo>
                      <a:lnTo>
                        <a:pt x="133" y="51"/>
                      </a:lnTo>
                      <a:lnTo>
                        <a:pt x="131" y="39"/>
                      </a:lnTo>
                      <a:lnTo>
                        <a:pt x="128" y="29"/>
                      </a:lnTo>
                      <a:lnTo>
                        <a:pt x="125" y="20"/>
                      </a:lnTo>
                      <a:lnTo>
                        <a:pt x="122" y="13"/>
                      </a:lnTo>
                      <a:lnTo>
                        <a:pt x="117" y="7"/>
                      </a:lnTo>
                      <a:lnTo>
                        <a:pt x="114" y="3"/>
                      </a:lnTo>
                      <a:lnTo>
                        <a:pt x="109" y="0"/>
                      </a:lnTo>
                      <a:lnTo>
                        <a:pt x="104" y="0"/>
                      </a:lnTo>
                      <a:lnTo>
                        <a:pt x="99" y="1"/>
                      </a:lnTo>
                      <a:lnTo>
                        <a:pt x="93" y="3"/>
                      </a:lnTo>
                      <a:lnTo>
                        <a:pt x="88" y="8"/>
                      </a:lnTo>
                      <a:lnTo>
                        <a:pt x="82" y="13"/>
                      </a:lnTo>
                      <a:lnTo>
                        <a:pt x="77" y="21"/>
                      </a:lnTo>
                      <a:lnTo>
                        <a:pt x="70" y="30"/>
                      </a:lnTo>
                      <a:lnTo>
                        <a:pt x="64" y="40"/>
                      </a:lnTo>
                      <a:lnTo>
                        <a:pt x="59" y="52"/>
                      </a:lnTo>
                      <a:lnTo>
                        <a:pt x="53" y="65"/>
                      </a:lnTo>
                      <a:lnTo>
                        <a:pt x="47" y="80"/>
                      </a:lnTo>
                      <a:lnTo>
                        <a:pt x="42" y="95"/>
                      </a:lnTo>
                      <a:lnTo>
                        <a:pt x="36" y="111"/>
                      </a:lnTo>
                      <a:lnTo>
                        <a:pt x="31" y="128"/>
                      </a:lnTo>
                      <a:lnTo>
                        <a:pt x="27" y="146"/>
                      </a:lnTo>
                      <a:lnTo>
                        <a:pt x="22" y="165"/>
                      </a:lnTo>
                      <a:lnTo>
                        <a:pt x="18" y="184"/>
                      </a:lnTo>
                      <a:lnTo>
                        <a:pt x="14" y="203"/>
                      </a:lnTo>
                      <a:lnTo>
                        <a:pt x="11" y="223"/>
                      </a:lnTo>
                      <a:lnTo>
                        <a:pt x="8" y="242"/>
                      </a:lnTo>
                      <a:lnTo>
                        <a:pt x="5" y="262"/>
                      </a:lnTo>
                      <a:lnTo>
                        <a:pt x="4" y="281"/>
                      </a:lnTo>
                      <a:lnTo>
                        <a:pt x="2" y="300"/>
                      </a:lnTo>
                      <a:lnTo>
                        <a:pt x="1" y="318"/>
                      </a:lnTo>
                      <a:lnTo>
                        <a:pt x="0" y="336"/>
                      </a:lnTo>
                      <a:lnTo>
                        <a:pt x="0" y="352"/>
                      </a:lnTo>
                      <a:lnTo>
                        <a:pt x="1" y="368"/>
                      </a:lnTo>
                      <a:lnTo>
                        <a:pt x="2" y="383"/>
                      </a:lnTo>
                      <a:lnTo>
                        <a:pt x="4" y="396"/>
                      </a:lnTo>
                      <a:lnTo>
                        <a:pt x="5" y="409"/>
                      </a:lnTo>
                      <a:lnTo>
                        <a:pt x="7" y="420"/>
                      </a:lnTo>
                      <a:lnTo>
                        <a:pt x="11" y="430"/>
                      </a:lnTo>
                      <a:lnTo>
                        <a:pt x="14" y="438"/>
                      </a:lnTo>
                      <a:lnTo>
                        <a:pt x="18" y="444"/>
                      </a:lnTo>
                      <a:lnTo>
                        <a:pt x="21" y="449"/>
                      </a:lnTo>
                      <a:lnTo>
                        <a:pt x="26" y="452"/>
                      </a:lnTo>
                      <a:lnTo>
                        <a:pt x="30" y="454"/>
                      </a:lnTo>
                      <a:lnTo>
                        <a:pt x="36" y="454"/>
                      </a:lnTo>
                      <a:lnTo>
                        <a:pt x="41" y="452"/>
                      </a:lnTo>
                      <a:lnTo>
                        <a:pt x="46" y="449"/>
                      </a:lnTo>
                      <a:lnTo>
                        <a:pt x="52" y="444"/>
                      </a:lnTo>
                      <a:lnTo>
                        <a:pt x="58" y="437"/>
                      </a:lnTo>
                      <a:lnTo>
                        <a:pt x="64" y="428"/>
                      </a:lnTo>
                      <a:lnTo>
                        <a:pt x="69" y="419"/>
                      </a:lnTo>
                      <a:lnTo>
                        <a:pt x="76" y="408"/>
                      </a:lnTo>
                      <a:lnTo>
                        <a:pt x="81" y="396"/>
                      </a:lnTo>
                      <a:lnTo>
                        <a:pt x="87" y="382"/>
                      </a:lnTo>
                      <a:lnTo>
                        <a:pt x="93" y="367"/>
                      </a:lnTo>
                      <a:lnTo>
                        <a:pt x="98" y="351"/>
                      </a:lnTo>
                      <a:lnTo>
                        <a:pt x="103" y="334"/>
                      </a:lnTo>
                      <a:lnTo>
                        <a:pt x="109" y="316"/>
                      </a:lnTo>
                      <a:lnTo>
                        <a:pt x="113" y="298"/>
                      </a:lnTo>
                      <a:lnTo>
                        <a:pt x="117" y="279"/>
                      </a:lnTo>
                      <a:lnTo>
                        <a:pt x="121" y="260"/>
                      </a:lnTo>
                    </a:path>
                  </a:pathLst>
                </a:custGeom>
                <a:solidFill>
                  <a:srgbClr val="008000"/>
                </a:solidFill>
                <a:ln w="12700" cap="rnd">
                  <a:solidFill>
                    <a:srgbClr val="FF80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6693" name="Freeform 67"/>
                <p:cNvSpPr>
                  <a:spLocks/>
                </p:cNvSpPr>
                <p:nvPr/>
              </p:nvSpPr>
              <p:spPr bwMode="auto">
                <a:xfrm>
                  <a:off x="2128" y="591"/>
                  <a:ext cx="257" cy="256"/>
                </a:xfrm>
                <a:custGeom>
                  <a:avLst/>
                  <a:gdLst>
                    <a:gd name="T0" fmla="*/ 126 w 257"/>
                    <a:gd name="T1" fmla="*/ 6 h 256"/>
                    <a:gd name="T2" fmla="*/ 105 w 257"/>
                    <a:gd name="T3" fmla="*/ 1 h 256"/>
                    <a:gd name="T4" fmla="*/ 84 w 257"/>
                    <a:gd name="T5" fmla="*/ 0 h 256"/>
                    <a:gd name="T6" fmla="*/ 64 w 257"/>
                    <a:gd name="T7" fmla="*/ 2 h 256"/>
                    <a:gd name="T8" fmla="*/ 45 w 257"/>
                    <a:gd name="T9" fmla="*/ 8 h 256"/>
                    <a:gd name="T10" fmla="*/ 30 w 257"/>
                    <a:gd name="T11" fmla="*/ 18 h 256"/>
                    <a:gd name="T12" fmla="*/ 18 w 257"/>
                    <a:gd name="T13" fmla="*/ 31 h 256"/>
                    <a:gd name="T14" fmla="*/ 8 w 257"/>
                    <a:gd name="T15" fmla="*/ 47 h 256"/>
                    <a:gd name="T16" fmla="*/ 2 w 257"/>
                    <a:gd name="T17" fmla="*/ 65 h 256"/>
                    <a:gd name="T18" fmla="*/ 0 w 257"/>
                    <a:gd name="T19" fmla="*/ 85 h 256"/>
                    <a:gd name="T20" fmla="*/ 2 w 257"/>
                    <a:gd name="T21" fmla="*/ 106 h 256"/>
                    <a:gd name="T22" fmla="*/ 7 w 257"/>
                    <a:gd name="T23" fmla="*/ 128 h 256"/>
                    <a:gd name="T24" fmla="*/ 16 w 257"/>
                    <a:gd name="T25" fmla="*/ 150 h 256"/>
                    <a:gd name="T26" fmla="*/ 28 w 257"/>
                    <a:gd name="T27" fmla="*/ 171 h 256"/>
                    <a:gd name="T28" fmla="*/ 44 w 257"/>
                    <a:gd name="T29" fmla="*/ 191 h 256"/>
                    <a:gd name="T30" fmla="*/ 61 w 257"/>
                    <a:gd name="T31" fmla="*/ 209 h 256"/>
                    <a:gd name="T32" fmla="*/ 81 w 257"/>
                    <a:gd name="T33" fmla="*/ 224 h 256"/>
                    <a:gd name="T34" fmla="*/ 101 w 257"/>
                    <a:gd name="T35" fmla="*/ 237 h 256"/>
                    <a:gd name="T36" fmla="*/ 124 w 257"/>
                    <a:gd name="T37" fmla="*/ 247 h 256"/>
                    <a:gd name="T38" fmla="*/ 146 w 257"/>
                    <a:gd name="T39" fmla="*/ 253 h 256"/>
                    <a:gd name="T40" fmla="*/ 167 w 257"/>
                    <a:gd name="T41" fmla="*/ 255 h 256"/>
                    <a:gd name="T42" fmla="*/ 188 w 257"/>
                    <a:gd name="T43" fmla="*/ 254 h 256"/>
                    <a:gd name="T44" fmla="*/ 206 w 257"/>
                    <a:gd name="T45" fmla="*/ 249 h 256"/>
                    <a:gd name="T46" fmla="*/ 222 w 257"/>
                    <a:gd name="T47" fmla="*/ 240 h 256"/>
                    <a:gd name="T48" fmla="*/ 236 w 257"/>
                    <a:gd name="T49" fmla="*/ 228 h 256"/>
                    <a:gd name="T50" fmla="*/ 245 w 257"/>
                    <a:gd name="T51" fmla="*/ 213 h 256"/>
                    <a:gd name="T52" fmla="*/ 252 w 257"/>
                    <a:gd name="T53" fmla="*/ 195 h 256"/>
                    <a:gd name="T54" fmla="*/ 256 w 257"/>
                    <a:gd name="T55" fmla="*/ 175 h 256"/>
                    <a:gd name="T56" fmla="*/ 255 w 257"/>
                    <a:gd name="T57" fmla="*/ 154 h 256"/>
                    <a:gd name="T58" fmla="*/ 251 w 257"/>
                    <a:gd name="T59" fmla="*/ 133 h 256"/>
                    <a:gd name="T60" fmla="*/ 243 w 257"/>
                    <a:gd name="T61" fmla="*/ 111 h 256"/>
                    <a:gd name="T62" fmla="*/ 231 w 257"/>
                    <a:gd name="T63" fmla="*/ 89 h 256"/>
                    <a:gd name="T64" fmla="*/ 217 w 257"/>
                    <a:gd name="T65" fmla="*/ 69 h 256"/>
                    <a:gd name="T66" fmla="*/ 199 w 257"/>
                    <a:gd name="T67" fmla="*/ 50 h 256"/>
                    <a:gd name="T68" fmla="*/ 180 w 257"/>
                    <a:gd name="T69" fmla="*/ 34 h 256"/>
                    <a:gd name="T70" fmla="*/ 159 w 257"/>
                    <a:gd name="T71" fmla="*/ 20 h 256"/>
                    <a:gd name="T72" fmla="*/ 138 w 257"/>
                    <a:gd name="T73" fmla="*/ 10 h 25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57"/>
                    <a:gd name="T112" fmla="*/ 0 h 256"/>
                    <a:gd name="T113" fmla="*/ 257 w 257"/>
                    <a:gd name="T114" fmla="*/ 256 h 25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57" h="256">
                      <a:moveTo>
                        <a:pt x="138" y="10"/>
                      </a:moveTo>
                      <a:lnTo>
                        <a:pt x="126" y="6"/>
                      </a:lnTo>
                      <a:lnTo>
                        <a:pt x="116" y="3"/>
                      </a:lnTo>
                      <a:lnTo>
                        <a:pt x="105" y="1"/>
                      </a:lnTo>
                      <a:lnTo>
                        <a:pt x="94" y="0"/>
                      </a:lnTo>
                      <a:lnTo>
                        <a:pt x="84" y="0"/>
                      </a:lnTo>
                      <a:lnTo>
                        <a:pt x="74" y="1"/>
                      </a:lnTo>
                      <a:lnTo>
                        <a:pt x="64" y="2"/>
                      </a:lnTo>
                      <a:lnTo>
                        <a:pt x="54" y="5"/>
                      </a:lnTo>
                      <a:lnTo>
                        <a:pt x="45" y="8"/>
                      </a:lnTo>
                      <a:lnTo>
                        <a:pt x="37" y="13"/>
                      </a:lnTo>
                      <a:lnTo>
                        <a:pt x="30" y="18"/>
                      </a:lnTo>
                      <a:lnTo>
                        <a:pt x="23" y="24"/>
                      </a:lnTo>
                      <a:lnTo>
                        <a:pt x="18" y="31"/>
                      </a:lnTo>
                      <a:lnTo>
                        <a:pt x="12" y="38"/>
                      </a:lnTo>
                      <a:lnTo>
                        <a:pt x="8" y="47"/>
                      </a:lnTo>
                      <a:lnTo>
                        <a:pt x="4" y="55"/>
                      </a:lnTo>
                      <a:lnTo>
                        <a:pt x="2" y="65"/>
                      </a:lnTo>
                      <a:lnTo>
                        <a:pt x="0" y="75"/>
                      </a:lnTo>
                      <a:lnTo>
                        <a:pt x="0" y="85"/>
                      </a:lnTo>
                      <a:lnTo>
                        <a:pt x="0" y="95"/>
                      </a:lnTo>
                      <a:lnTo>
                        <a:pt x="2" y="106"/>
                      </a:lnTo>
                      <a:lnTo>
                        <a:pt x="4" y="117"/>
                      </a:lnTo>
                      <a:lnTo>
                        <a:pt x="7" y="128"/>
                      </a:lnTo>
                      <a:lnTo>
                        <a:pt x="11" y="139"/>
                      </a:lnTo>
                      <a:lnTo>
                        <a:pt x="16" y="150"/>
                      </a:lnTo>
                      <a:lnTo>
                        <a:pt x="21" y="160"/>
                      </a:lnTo>
                      <a:lnTo>
                        <a:pt x="28" y="171"/>
                      </a:lnTo>
                      <a:lnTo>
                        <a:pt x="36" y="181"/>
                      </a:lnTo>
                      <a:lnTo>
                        <a:pt x="44" y="191"/>
                      </a:lnTo>
                      <a:lnTo>
                        <a:pt x="52" y="200"/>
                      </a:lnTo>
                      <a:lnTo>
                        <a:pt x="61" y="209"/>
                      </a:lnTo>
                      <a:lnTo>
                        <a:pt x="71" y="217"/>
                      </a:lnTo>
                      <a:lnTo>
                        <a:pt x="81" y="224"/>
                      </a:lnTo>
                      <a:lnTo>
                        <a:pt x="91" y="231"/>
                      </a:lnTo>
                      <a:lnTo>
                        <a:pt x="101" y="237"/>
                      </a:lnTo>
                      <a:lnTo>
                        <a:pt x="113" y="243"/>
                      </a:lnTo>
                      <a:lnTo>
                        <a:pt x="124" y="247"/>
                      </a:lnTo>
                      <a:lnTo>
                        <a:pt x="135" y="250"/>
                      </a:lnTo>
                      <a:lnTo>
                        <a:pt x="146" y="253"/>
                      </a:lnTo>
                      <a:lnTo>
                        <a:pt x="156" y="255"/>
                      </a:lnTo>
                      <a:lnTo>
                        <a:pt x="167" y="255"/>
                      </a:lnTo>
                      <a:lnTo>
                        <a:pt x="178" y="255"/>
                      </a:lnTo>
                      <a:lnTo>
                        <a:pt x="188" y="254"/>
                      </a:lnTo>
                      <a:lnTo>
                        <a:pt x="197" y="252"/>
                      </a:lnTo>
                      <a:lnTo>
                        <a:pt x="206" y="249"/>
                      </a:lnTo>
                      <a:lnTo>
                        <a:pt x="214" y="244"/>
                      </a:lnTo>
                      <a:lnTo>
                        <a:pt x="222" y="240"/>
                      </a:lnTo>
                      <a:lnTo>
                        <a:pt x="229" y="234"/>
                      </a:lnTo>
                      <a:lnTo>
                        <a:pt x="236" y="228"/>
                      </a:lnTo>
                      <a:lnTo>
                        <a:pt x="241" y="221"/>
                      </a:lnTo>
                      <a:lnTo>
                        <a:pt x="245" y="213"/>
                      </a:lnTo>
                      <a:lnTo>
                        <a:pt x="250" y="204"/>
                      </a:lnTo>
                      <a:lnTo>
                        <a:pt x="252" y="195"/>
                      </a:lnTo>
                      <a:lnTo>
                        <a:pt x="254" y="185"/>
                      </a:lnTo>
                      <a:lnTo>
                        <a:pt x="256" y="175"/>
                      </a:lnTo>
                      <a:lnTo>
                        <a:pt x="256" y="165"/>
                      </a:lnTo>
                      <a:lnTo>
                        <a:pt x="255" y="154"/>
                      </a:lnTo>
                      <a:lnTo>
                        <a:pt x="253" y="143"/>
                      </a:lnTo>
                      <a:lnTo>
                        <a:pt x="251" y="133"/>
                      </a:lnTo>
                      <a:lnTo>
                        <a:pt x="247" y="121"/>
                      </a:lnTo>
                      <a:lnTo>
                        <a:pt x="243" y="111"/>
                      </a:lnTo>
                      <a:lnTo>
                        <a:pt x="237" y="100"/>
                      </a:lnTo>
                      <a:lnTo>
                        <a:pt x="231" y="89"/>
                      </a:lnTo>
                      <a:lnTo>
                        <a:pt x="224" y="79"/>
                      </a:lnTo>
                      <a:lnTo>
                        <a:pt x="217" y="69"/>
                      </a:lnTo>
                      <a:lnTo>
                        <a:pt x="208" y="59"/>
                      </a:lnTo>
                      <a:lnTo>
                        <a:pt x="199" y="50"/>
                      </a:lnTo>
                      <a:lnTo>
                        <a:pt x="190" y="42"/>
                      </a:lnTo>
                      <a:lnTo>
                        <a:pt x="180" y="34"/>
                      </a:lnTo>
                      <a:lnTo>
                        <a:pt x="170" y="27"/>
                      </a:lnTo>
                      <a:lnTo>
                        <a:pt x="159" y="20"/>
                      </a:lnTo>
                      <a:lnTo>
                        <a:pt x="148" y="15"/>
                      </a:lnTo>
                      <a:lnTo>
                        <a:pt x="138" y="10"/>
                      </a:lnTo>
                    </a:path>
                  </a:pathLst>
                </a:custGeom>
                <a:solidFill>
                  <a:srgbClr val="008000"/>
                </a:solidFill>
                <a:ln w="12700" cap="rnd">
                  <a:solidFill>
                    <a:srgbClr val="FF80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6694" name="Freeform 68"/>
                <p:cNvSpPr>
                  <a:spLocks/>
                </p:cNvSpPr>
                <p:nvPr/>
              </p:nvSpPr>
              <p:spPr bwMode="auto">
                <a:xfrm>
                  <a:off x="2035" y="655"/>
                  <a:ext cx="93" cy="668"/>
                </a:xfrm>
                <a:custGeom>
                  <a:avLst/>
                  <a:gdLst>
                    <a:gd name="T0" fmla="*/ 92 w 93"/>
                    <a:gd name="T1" fmla="*/ 0 h 668"/>
                    <a:gd name="T2" fmla="*/ 88 w 93"/>
                    <a:gd name="T3" fmla="*/ 33 h 668"/>
                    <a:gd name="T4" fmla="*/ 84 w 93"/>
                    <a:gd name="T5" fmla="*/ 51 h 668"/>
                    <a:gd name="T6" fmla="*/ 81 w 93"/>
                    <a:gd name="T7" fmla="*/ 70 h 668"/>
                    <a:gd name="T8" fmla="*/ 77 w 93"/>
                    <a:gd name="T9" fmla="*/ 90 h 668"/>
                    <a:gd name="T10" fmla="*/ 73 w 93"/>
                    <a:gd name="T11" fmla="*/ 110 h 668"/>
                    <a:gd name="T12" fmla="*/ 69 w 93"/>
                    <a:gd name="T13" fmla="*/ 131 h 668"/>
                    <a:gd name="T14" fmla="*/ 65 w 93"/>
                    <a:gd name="T15" fmla="*/ 152 h 668"/>
                    <a:gd name="T16" fmla="*/ 61 w 93"/>
                    <a:gd name="T17" fmla="*/ 174 h 668"/>
                    <a:gd name="T18" fmla="*/ 56 w 93"/>
                    <a:gd name="T19" fmla="*/ 196 h 668"/>
                    <a:gd name="T20" fmla="*/ 51 w 93"/>
                    <a:gd name="T21" fmla="*/ 218 h 668"/>
                    <a:gd name="T22" fmla="*/ 47 w 93"/>
                    <a:gd name="T23" fmla="*/ 241 h 668"/>
                    <a:gd name="T24" fmla="*/ 42 w 93"/>
                    <a:gd name="T25" fmla="*/ 264 h 668"/>
                    <a:gd name="T26" fmla="*/ 38 w 93"/>
                    <a:gd name="T27" fmla="*/ 287 h 668"/>
                    <a:gd name="T28" fmla="*/ 33 w 93"/>
                    <a:gd name="T29" fmla="*/ 311 h 668"/>
                    <a:gd name="T30" fmla="*/ 29 w 93"/>
                    <a:gd name="T31" fmla="*/ 334 h 668"/>
                    <a:gd name="T32" fmla="*/ 25 w 93"/>
                    <a:gd name="T33" fmla="*/ 357 h 668"/>
                    <a:gd name="T34" fmla="*/ 20 w 93"/>
                    <a:gd name="T35" fmla="*/ 381 h 668"/>
                    <a:gd name="T36" fmla="*/ 17 w 93"/>
                    <a:gd name="T37" fmla="*/ 404 h 668"/>
                    <a:gd name="T38" fmla="*/ 13 w 93"/>
                    <a:gd name="T39" fmla="*/ 427 h 668"/>
                    <a:gd name="T40" fmla="*/ 10 w 93"/>
                    <a:gd name="T41" fmla="*/ 450 h 668"/>
                    <a:gd name="T42" fmla="*/ 7 w 93"/>
                    <a:gd name="T43" fmla="*/ 472 h 668"/>
                    <a:gd name="T44" fmla="*/ 4 w 93"/>
                    <a:gd name="T45" fmla="*/ 495 h 668"/>
                    <a:gd name="T46" fmla="*/ 3 w 93"/>
                    <a:gd name="T47" fmla="*/ 516 h 668"/>
                    <a:gd name="T48" fmla="*/ 1 w 93"/>
                    <a:gd name="T49" fmla="*/ 537 h 668"/>
                    <a:gd name="T50" fmla="*/ 0 w 93"/>
                    <a:gd name="T51" fmla="*/ 558 h 668"/>
                    <a:gd name="T52" fmla="*/ 0 w 93"/>
                    <a:gd name="T53" fmla="*/ 578 h 668"/>
                    <a:gd name="T54" fmla="*/ 0 w 93"/>
                    <a:gd name="T55" fmla="*/ 597 h 668"/>
                    <a:gd name="T56" fmla="*/ 1 w 93"/>
                    <a:gd name="T57" fmla="*/ 616 h 668"/>
                    <a:gd name="T58" fmla="*/ 2 w 93"/>
                    <a:gd name="T59" fmla="*/ 634 h 668"/>
                    <a:gd name="T60" fmla="*/ 4 w 93"/>
                    <a:gd name="T61" fmla="*/ 651 h 668"/>
                    <a:gd name="T62" fmla="*/ 7 w 93"/>
                    <a:gd name="T63" fmla="*/ 667 h 66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3"/>
                    <a:gd name="T97" fmla="*/ 0 h 668"/>
                    <a:gd name="T98" fmla="*/ 93 w 93"/>
                    <a:gd name="T99" fmla="*/ 668 h 66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3" h="668">
                      <a:moveTo>
                        <a:pt x="92" y="0"/>
                      </a:moveTo>
                      <a:lnTo>
                        <a:pt x="88" y="33"/>
                      </a:lnTo>
                      <a:lnTo>
                        <a:pt x="84" y="51"/>
                      </a:lnTo>
                      <a:lnTo>
                        <a:pt x="81" y="70"/>
                      </a:lnTo>
                      <a:lnTo>
                        <a:pt x="77" y="90"/>
                      </a:lnTo>
                      <a:lnTo>
                        <a:pt x="73" y="110"/>
                      </a:lnTo>
                      <a:lnTo>
                        <a:pt x="69" y="131"/>
                      </a:lnTo>
                      <a:lnTo>
                        <a:pt x="65" y="152"/>
                      </a:lnTo>
                      <a:lnTo>
                        <a:pt x="61" y="174"/>
                      </a:lnTo>
                      <a:lnTo>
                        <a:pt x="56" y="196"/>
                      </a:lnTo>
                      <a:lnTo>
                        <a:pt x="51" y="218"/>
                      </a:lnTo>
                      <a:lnTo>
                        <a:pt x="47" y="241"/>
                      </a:lnTo>
                      <a:lnTo>
                        <a:pt x="42" y="264"/>
                      </a:lnTo>
                      <a:lnTo>
                        <a:pt x="38" y="287"/>
                      </a:lnTo>
                      <a:lnTo>
                        <a:pt x="33" y="311"/>
                      </a:lnTo>
                      <a:lnTo>
                        <a:pt x="29" y="334"/>
                      </a:lnTo>
                      <a:lnTo>
                        <a:pt x="25" y="357"/>
                      </a:lnTo>
                      <a:lnTo>
                        <a:pt x="20" y="381"/>
                      </a:lnTo>
                      <a:lnTo>
                        <a:pt x="17" y="404"/>
                      </a:lnTo>
                      <a:lnTo>
                        <a:pt x="13" y="427"/>
                      </a:lnTo>
                      <a:lnTo>
                        <a:pt x="10" y="450"/>
                      </a:lnTo>
                      <a:lnTo>
                        <a:pt x="7" y="472"/>
                      </a:lnTo>
                      <a:lnTo>
                        <a:pt x="4" y="495"/>
                      </a:lnTo>
                      <a:lnTo>
                        <a:pt x="3" y="516"/>
                      </a:lnTo>
                      <a:lnTo>
                        <a:pt x="1" y="537"/>
                      </a:lnTo>
                      <a:lnTo>
                        <a:pt x="0" y="558"/>
                      </a:lnTo>
                      <a:lnTo>
                        <a:pt x="0" y="578"/>
                      </a:lnTo>
                      <a:lnTo>
                        <a:pt x="0" y="597"/>
                      </a:lnTo>
                      <a:lnTo>
                        <a:pt x="1" y="616"/>
                      </a:lnTo>
                      <a:lnTo>
                        <a:pt x="2" y="634"/>
                      </a:lnTo>
                      <a:lnTo>
                        <a:pt x="4" y="651"/>
                      </a:lnTo>
                      <a:lnTo>
                        <a:pt x="7" y="667"/>
                      </a:lnTo>
                    </a:path>
                  </a:pathLst>
                </a:custGeom>
                <a:noFill/>
                <a:ln w="50800" cap="rnd">
                  <a:solidFill>
                    <a:srgbClr val="00FF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26685" name="Group 69"/>
              <p:cNvGrpSpPr>
                <a:grpSpLocks/>
              </p:cNvGrpSpPr>
              <p:nvPr/>
            </p:nvGrpSpPr>
            <p:grpSpPr bwMode="auto">
              <a:xfrm>
                <a:off x="1577" y="283"/>
                <a:ext cx="452" cy="935"/>
                <a:chOff x="1577" y="283"/>
                <a:chExt cx="452" cy="935"/>
              </a:xfrm>
            </p:grpSpPr>
            <p:sp>
              <p:nvSpPr>
                <p:cNvPr id="26687" name="Freeform 70"/>
                <p:cNvSpPr>
                  <a:spLocks/>
                </p:cNvSpPr>
                <p:nvPr/>
              </p:nvSpPr>
              <p:spPr bwMode="auto">
                <a:xfrm>
                  <a:off x="1767" y="283"/>
                  <a:ext cx="120" cy="408"/>
                </a:xfrm>
                <a:custGeom>
                  <a:avLst/>
                  <a:gdLst>
                    <a:gd name="T0" fmla="*/ 60 w 120"/>
                    <a:gd name="T1" fmla="*/ 35 h 408"/>
                    <a:gd name="T2" fmla="*/ 70 w 120"/>
                    <a:gd name="T3" fmla="*/ 18 h 408"/>
                    <a:gd name="T4" fmla="*/ 80 w 120"/>
                    <a:gd name="T5" fmla="*/ 6 h 408"/>
                    <a:gd name="T6" fmla="*/ 90 w 120"/>
                    <a:gd name="T7" fmla="*/ 1 h 408"/>
                    <a:gd name="T8" fmla="*/ 98 w 120"/>
                    <a:gd name="T9" fmla="*/ 1 h 408"/>
                    <a:gd name="T10" fmla="*/ 105 w 120"/>
                    <a:gd name="T11" fmla="*/ 8 h 408"/>
                    <a:gd name="T12" fmla="*/ 110 w 120"/>
                    <a:gd name="T13" fmla="*/ 20 h 408"/>
                    <a:gd name="T14" fmla="*/ 115 w 120"/>
                    <a:gd name="T15" fmla="*/ 37 h 408"/>
                    <a:gd name="T16" fmla="*/ 117 w 120"/>
                    <a:gd name="T17" fmla="*/ 60 h 408"/>
                    <a:gd name="T18" fmla="*/ 119 w 120"/>
                    <a:gd name="T19" fmla="*/ 87 h 408"/>
                    <a:gd name="T20" fmla="*/ 118 w 120"/>
                    <a:gd name="T21" fmla="*/ 117 h 408"/>
                    <a:gd name="T22" fmla="*/ 115 w 120"/>
                    <a:gd name="T23" fmla="*/ 150 h 408"/>
                    <a:gd name="T24" fmla="*/ 111 w 120"/>
                    <a:gd name="T25" fmla="*/ 184 h 408"/>
                    <a:gd name="T26" fmla="*/ 106 w 120"/>
                    <a:gd name="T27" fmla="*/ 219 h 408"/>
                    <a:gd name="T28" fmla="*/ 99 w 120"/>
                    <a:gd name="T29" fmla="*/ 254 h 408"/>
                    <a:gd name="T30" fmla="*/ 91 w 120"/>
                    <a:gd name="T31" fmla="*/ 287 h 408"/>
                    <a:gd name="T32" fmla="*/ 81 w 120"/>
                    <a:gd name="T33" fmla="*/ 317 h 408"/>
                    <a:gd name="T34" fmla="*/ 71 w 120"/>
                    <a:gd name="T35" fmla="*/ 344 h 408"/>
                    <a:gd name="T36" fmla="*/ 61 w 120"/>
                    <a:gd name="T37" fmla="*/ 367 h 408"/>
                    <a:gd name="T38" fmla="*/ 52 w 120"/>
                    <a:gd name="T39" fmla="*/ 385 h 408"/>
                    <a:gd name="T40" fmla="*/ 41 w 120"/>
                    <a:gd name="T41" fmla="*/ 398 h 408"/>
                    <a:gd name="T42" fmla="*/ 32 w 120"/>
                    <a:gd name="T43" fmla="*/ 405 h 408"/>
                    <a:gd name="T44" fmla="*/ 23 w 120"/>
                    <a:gd name="T45" fmla="*/ 407 h 408"/>
                    <a:gd name="T46" fmla="*/ 16 w 120"/>
                    <a:gd name="T47" fmla="*/ 401 h 408"/>
                    <a:gd name="T48" fmla="*/ 10 w 120"/>
                    <a:gd name="T49" fmla="*/ 391 h 408"/>
                    <a:gd name="T50" fmla="*/ 5 w 120"/>
                    <a:gd name="T51" fmla="*/ 374 h 408"/>
                    <a:gd name="T52" fmla="*/ 2 w 120"/>
                    <a:gd name="T53" fmla="*/ 353 h 408"/>
                    <a:gd name="T54" fmla="*/ 0 w 120"/>
                    <a:gd name="T55" fmla="*/ 327 h 408"/>
                    <a:gd name="T56" fmla="*/ 1 w 120"/>
                    <a:gd name="T57" fmla="*/ 298 h 408"/>
                    <a:gd name="T58" fmla="*/ 3 w 120"/>
                    <a:gd name="T59" fmla="*/ 265 h 408"/>
                    <a:gd name="T60" fmla="*/ 6 w 120"/>
                    <a:gd name="T61" fmla="*/ 231 h 408"/>
                    <a:gd name="T62" fmla="*/ 12 w 120"/>
                    <a:gd name="T63" fmla="*/ 197 h 408"/>
                    <a:gd name="T64" fmla="*/ 19 w 120"/>
                    <a:gd name="T65" fmla="*/ 162 h 408"/>
                    <a:gd name="T66" fmla="*/ 27 w 120"/>
                    <a:gd name="T67" fmla="*/ 128 h 408"/>
                    <a:gd name="T68" fmla="*/ 36 w 120"/>
                    <a:gd name="T69" fmla="*/ 97 h 408"/>
                    <a:gd name="T70" fmla="*/ 44 w 120"/>
                    <a:gd name="T71" fmla="*/ 69 h 408"/>
                    <a:gd name="T72" fmla="*/ 55 w 120"/>
                    <a:gd name="T73" fmla="*/ 45 h 40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20"/>
                    <a:gd name="T112" fmla="*/ 0 h 408"/>
                    <a:gd name="T113" fmla="*/ 120 w 120"/>
                    <a:gd name="T114" fmla="*/ 408 h 40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20" h="408">
                      <a:moveTo>
                        <a:pt x="55" y="45"/>
                      </a:moveTo>
                      <a:lnTo>
                        <a:pt x="60" y="35"/>
                      </a:lnTo>
                      <a:lnTo>
                        <a:pt x="66" y="25"/>
                      </a:lnTo>
                      <a:lnTo>
                        <a:pt x="70" y="18"/>
                      </a:lnTo>
                      <a:lnTo>
                        <a:pt x="75" y="11"/>
                      </a:lnTo>
                      <a:lnTo>
                        <a:pt x="80" y="6"/>
                      </a:lnTo>
                      <a:lnTo>
                        <a:pt x="85" y="3"/>
                      </a:lnTo>
                      <a:lnTo>
                        <a:pt x="90" y="1"/>
                      </a:lnTo>
                      <a:lnTo>
                        <a:pt x="93" y="0"/>
                      </a:lnTo>
                      <a:lnTo>
                        <a:pt x="98" y="1"/>
                      </a:lnTo>
                      <a:lnTo>
                        <a:pt x="101" y="4"/>
                      </a:lnTo>
                      <a:lnTo>
                        <a:pt x="105" y="8"/>
                      </a:lnTo>
                      <a:lnTo>
                        <a:pt x="108" y="13"/>
                      </a:lnTo>
                      <a:lnTo>
                        <a:pt x="110" y="20"/>
                      </a:lnTo>
                      <a:lnTo>
                        <a:pt x="113" y="28"/>
                      </a:lnTo>
                      <a:lnTo>
                        <a:pt x="115" y="37"/>
                      </a:lnTo>
                      <a:lnTo>
                        <a:pt x="116" y="49"/>
                      </a:lnTo>
                      <a:lnTo>
                        <a:pt x="117" y="60"/>
                      </a:lnTo>
                      <a:lnTo>
                        <a:pt x="118" y="73"/>
                      </a:lnTo>
                      <a:lnTo>
                        <a:pt x="119" y="87"/>
                      </a:lnTo>
                      <a:lnTo>
                        <a:pt x="119" y="102"/>
                      </a:lnTo>
                      <a:lnTo>
                        <a:pt x="118" y="117"/>
                      </a:lnTo>
                      <a:lnTo>
                        <a:pt x="117" y="133"/>
                      </a:lnTo>
                      <a:lnTo>
                        <a:pt x="115" y="150"/>
                      </a:lnTo>
                      <a:lnTo>
                        <a:pt x="114" y="167"/>
                      </a:lnTo>
                      <a:lnTo>
                        <a:pt x="111" y="184"/>
                      </a:lnTo>
                      <a:lnTo>
                        <a:pt x="108" y="201"/>
                      </a:lnTo>
                      <a:lnTo>
                        <a:pt x="106" y="219"/>
                      </a:lnTo>
                      <a:lnTo>
                        <a:pt x="102" y="237"/>
                      </a:lnTo>
                      <a:lnTo>
                        <a:pt x="99" y="254"/>
                      </a:lnTo>
                      <a:lnTo>
                        <a:pt x="94" y="270"/>
                      </a:lnTo>
                      <a:lnTo>
                        <a:pt x="91" y="287"/>
                      </a:lnTo>
                      <a:lnTo>
                        <a:pt x="86" y="302"/>
                      </a:lnTo>
                      <a:lnTo>
                        <a:pt x="81" y="317"/>
                      </a:lnTo>
                      <a:lnTo>
                        <a:pt x="76" y="331"/>
                      </a:lnTo>
                      <a:lnTo>
                        <a:pt x="71" y="344"/>
                      </a:lnTo>
                      <a:lnTo>
                        <a:pt x="67" y="356"/>
                      </a:lnTo>
                      <a:lnTo>
                        <a:pt x="61" y="367"/>
                      </a:lnTo>
                      <a:lnTo>
                        <a:pt x="56" y="377"/>
                      </a:lnTo>
                      <a:lnTo>
                        <a:pt x="52" y="385"/>
                      </a:lnTo>
                      <a:lnTo>
                        <a:pt x="46" y="392"/>
                      </a:lnTo>
                      <a:lnTo>
                        <a:pt x="41" y="398"/>
                      </a:lnTo>
                      <a:lnTo>
                        <a:pt x="36" y="403"/>
                      </a:lnTo>
                      <a:lnTo>
                        <a:pt x="32" y="405"/>
                      </a:lnTo>
                      <a:lnTo>
                        <a:pt x="28" y="407"/>
                      </a:lnTo>
                      <a:lnTo>
                        <a:pt x="23" y="407"/>
                      </a:lnTo>
                      <a:lnTo>
                        <a:pt x="20" y="405"/>
                      </a:lnTo>
                      <a:lnTo>
                        <a:pt x="16" y="401"/>
                      </a:lnTo>
                      <a:lnTo>
                        <a:pt x="12" y="397"/>
                      </a:lnTo>
                      <a:lnTo>
                        <a:pt x="10" y="391"/>
                      </a:lnTo>
                      <a:lnTo>
                        <a:pt x="7" y="383"/>
                      </a:lnTo>
                      <a:lnTo>
                        <a:pt x="5" y="374"/>
                      </a:lnTo>
                      <a:lnTo>
                        <a:pt x="4" y="364"/>
                      </a:lnTo>
                      <a:lnTo>
                        <a:pt x="2" y="353"/>
                      </a:lnTo>
                      <a:lnTo>
                        <a:pt x="1" y="341"/>
                      </a:lnTo>
                      <a:lnTo>
                        <a:pt x="0" y="327"/>
                      </a:lnTo>
                      <a:lnTo>
                        <a:pt x="0" y="313"/>
                      </a:lnTo>
                      <a:lnTo>
                        <a:pt x="1" y="298"/>
                      </a:lnTo>
                      <a:lnTo>
                        <a:pt x="2" y="282"/>
                      </a:lnTo>
                      <a:lnTo>
                        <a:pt x="3" y="265"/>
                      </a:lnTo>
                      <a:lnTo>
                        <a:pt x="4" y="249"/>
                      </a:lnTo>
                      <a:lnTo>
                        <a:pt x="6" y="231"/>
                      </a:lnTo>
                      <a:lnTo>
                        <a:pt x="9" y="214"/>
                      </a:lnTo>
                      <a:lnTo>
                        <a:pt x="12" y="197"/>
                      </a:lnTo>
                      <a:lnTo>
                        <a:pt x="15" y="179"/>
                      </a:lnTo>
                      <a:lnTo>
                        <a:pt x="19" y="162"/>
                      </a:lnTo>
                      <a:lnTo>
                        <a:pt x="22" y="145"/>
                      </a:lnTo>
                      <a:lnTo>
                        <a:pt x="27" y="128"/>
                      </a:lnTo>
                      <a:lnTo>
                        <a:pt x="31" y="112"/>
                      </a:lnTo>
                      <a:lnTo>
                        <a:pt x="36" y="97"/>
                      </a:lnTo>
                      <a:lnTo>
                        <a:pt x="40" y="83"/>
                      </a:lnTo>
                      <a:lnTo>
                        <a:pt x="44" y="69"/>
                      </a:lnTo>
                      <a:lnTo>
                        <a:pt x="50" y="56"/>
                      </a:lnTo>
                      <a:lnTo>
                        <a:pt x="55" y="45"/>
                      </a:lnTo>
                    </a:path>
                  </a:pathLst>
                </a:custGeom>
                <a:solidFill>
                  <a:srgbClr val="008000"/>
                </a:solidFill>
                <a:ln w="12700" cap="rnd">
                  <a:solidFill>
                    <a:srgbClr val="FF80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6688" name="Freeform 71"/>
                <p:cNvSpPr>
                  <a:spLocks/>
                </p:cNvSpPr>
                <p:nvPr/>
              </p:nvSpPr>
              <p:spPr bwMode="auto">
                <a:xfrm>
                  <a:off x="1577" y="329"/>
                  <a:ext cx="205" cy="363"/>
                </a:xfrm>
                <a:custGeom>
                  <a:avLst/>
                  <a:gdLst>
                    <a:gd name="T0" fmla="*/ 56 w 205"/>
                    <a:gd name="T1" fmla="*/ 239 h 363"/>
                    <a:gd name="T2" fmla="*/ 41 w 205"/>
                    <a:gd name="T3" fmla="*/ 208 h 363"/>
                    <a:gd name="T4" fmla="*/ 28 w 205"/>
                    <a:gd name="T5" fmla="*/ 177 h 363"/>
                    <a:gd name="T6" fmla="*/ 17 w 205"/>
                    <a:gd name="T7" fmla="*/ 146 h 363"/>
                    <a:gd name="T8" fmla="*/ 9 w 205"/>
                    <a:gd name="T9" fmla="*/ 117 h 363"/>
                    <a:gd name="T10" fmla="*/ 4 w 205"/>
                    <a:gd name="T11" fmla="*/ 89 h 363"/>
                    <a:gd name="T12" fmla="*/ 1 w 205"/>
                    <a:gd name="T13" fmla="*/ 63 h 363"/>
                    <a:gd name="T14" fmla="*/ 1 w 205"/>
                    <a:gd name="T15" fmla="*/ 42 h 363"/>
                    <a:gd name="T16" fmla="*/ 4 w 205"/>
                    <a:gd name="T17" fmla="*/ 24 h 363"/>
                    <a:gd name="T18" fmla="*/ 11 w 205"/>
                    <a:gd name="T19" fmla="*/ 11 h 363"/>
                    <a:gd name="T20" fmla="*/ 20 w 205"/>
                    <a:gd name="T21" fmla="*/ 3 h 363"/>
                    <a:gd name="T22" fmla="*/ 31 w 205"/>
                    <a:gd name="T23" fmla="*/ 0 h 363"/>
                    <a:gd name="T24" fmla="*/ 44 w 205"/>
                    <a:gd name="T25" fmla="*/ 3 h 363"/>
                    <a:gd name="T26" fmla="*/ 60 w 205"/>
                    <a:gd name="T27" fmla="*/ 11 h 363"/>
                    <a:gd name="T28" fmla="*/ 76 w 205"/>
                    <a:gd name="T29" fmla="*/ 24 h 363"/>
                    <a:gd name="T30" fmla="*/ 94 w 205"/>
                    <a:gd name="T31" fmla="*/ 41 h 363"/>
                    <a:gd name="T32" fmla="*/ 112 w 205"/>
                    <a:gd name="T33" fmla="*/ 63 h 363"/>
                    <a:gd name="T34" fmla="*/ 129 w 205"/>
                    <a:gd name="T35" fmla="*/ 88 h 363"/>
                    <a:gd name="T36" fmla="*/ 145 w 205"/>
                    <a:gd name="T37" fmla="*/ 116 h 363"/>
                    <a:gd name="T38" fmla="*/ 161 w 205"/>
                    <a:gd name="T39" fmla="*/ 146 h 363"/>
                    <a:gd name="T40" fmla="*/ 174 w 205"/>
                    <a:gd name="T41" fmla="*/ 177 h 363"/>
                    <a:gd name="T42" fmla="*/ 185 w 205"/>
                    <a:gd name="T43" fmla="*/ 208 h 363"/>
                    <a:gd name="T44" fmla="*/ 194 w 205"/>
                    <a:gd name="T45" fmla="*/ 238 h 363"/>
                    <a:gd name="T46" fmla="*/ 200 w 205"/>
                    <a:gd name="T47" fmla="*/ 267 h 363"/>
                    <a:gd name="T48" fmla="*/ 204 w 205"/>
                    <a:gd name="T49" fmla="*/ 293 h 363"/>
                    <a:gd name="T50" fmla="*/ 204 w 205"/>
                    <a:gd name="T51" fmla="*/ 315 h 363"/>
                    <a:gd name="T52" fmla="*/ 201 w 205"/>
                    <a:gd name="T53" fmla="*/ 334 h 363"/>
                    <a:gd name="T54" fmla="*/ 196 w 205"/>
                    <a:gd name="T55" fmla="*/ 348 h 363"/>
                    <a:gd name="T56" fmla="*/ 188 w 205"/>
                    <a:gd name="T57" fmla="*/ 358 h 363"/>
                    <a:gd name="T58" fmla="*/ 177 w 205"/>
                    <a:gd name="T59" fmla="*/ 362 h 363"/>
                    <a:gd name="T60" fmla="*/ 164 w 205"/>
                    <a:gd name="T61" fmla="*/ 361 h 363"/>
                    <a:gd name="T62" fmla="*/ 149 w 205"/>
                    <a:gd name="T63" fmla="*/ 354 h 363"/>
                    <a:gd name="T64" fmla="*/ 133 w 205"/>
                    <a:gd name="T65" fmla="*/ 342 h 363"/>
                    <a:gd name="T66" fmla="*/ 115 w 205"/>
                    <a:gd name="T67" fmla="*/ 326 h 363"/>
                    <a:gd name="T68" fmla="*/ 98 w 205"/>
                    <a:gd name="T69" fmla="*/ 305 h 363"/>
                    <a:gd name="T70" fmla="*/ 81 w 205"/>
                    <a:gd name="T71" fmla="*/ 281 h 363"/>
                    <a:gd name="T72" fmla="*/ 64 w 205"/>
                    <a:gd name="T73" fmla="*/ 253 h 36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05"/>
                    <a:gd name="T112" fmla="*/ 0 h 363"/>
                    <a:gd name="T113" fmla="*/ 205 w 205"/>
                    <a:gd name="T114" fmla="*/ 363 h 363"/>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05" h="363">
                      <a:moveTo>
                        <a:pt x="64" y="253"/>
                      </a:moveTo>
                      <a:lnTo>
                        <a:pt x="56" y="239"/>
                      </a:lnTo>
                      <a:lnTo>
                        <a:pt x="48" y="223"/>
                      </a:lnTo>
                      <a:lnTo>
                        <a:pt x="41" y="208"/>
                      </a:lnTo>
                      <a:lnTo>
                        <a:pt x="35" y="193"/>
                      </a:lnTo>
                      <a:lnTo>
                        <a:pt x="28" y="177"/>
                      </a:lnTo>
                      <a:lnTo>
                        <a:pt x="22" y="162"/>
                      </a:lnTo>
                      <a:lnTo>
                        <a:pt x="17" y="146"/>
                      </a:lnTo>
                      <a:lnTo>
                        <a:pt x="12" y="131"/>
                      </a:lnTo>
                      <a:lnTo>
                        <a:pt x="9" y="117"/>
                      </a:lnTo>
                      <a:lnTo>
                        <a:pt x="5" y="102"/>
                      </a:lnTo>
                      <a:lnTo>
                        <a:pt x="4" y="89"/>
                      </a:lnTo>
                      <a:lnTo>
                        <a:pt x="2" y="76"/>
                      </a:lnTo>
                      <a:lnTo>
                        <a:pt x="1" y="63"/>
                      </a:lnTo>
                      <a:lnTo>
                        <a:pt x="0" y="52"/>
                      </a:lnTo>
                      <a:lnTo>
                        <a:pt x="1" y="42"/>
                      </a:lnTo>
                      <a:lnTo>
                        <a:pt x="3" y="32"/>
                      </a:lnTo>
                      <a:lnTo>
                        <a:pt x="4" y="24"/>
                      </a:lnTo>
                      <a:lnTo>
                        <a:pt x="7" y="17"/>
                      </a:lnTo>
                      <a:lnTo>
                        <a:pt x="11" y="11"/>
                      </a:lnTo>
                      <a:lnTo>
                        <a:pt x="15" y="6"/>
                      </a:lnTo>
                      <a:lnTo>
                        <a:pt x="20" y="3"/>
                      </a:lnTo>
                      <a:lnTo>
                        <a:pt x="25" y="1"/>
                      </a:lnTo>
                      <a:lnTo>
                        <a:pt x="31" y="0"/>
                      </a:lnTo>
                      <a:lnTo>
                        <a:pt x="38" y="1"/>
                      </a:lnTo>
                      <a:lnTo>
                        <a:pt x="44" y="3"/>
                      </a:lnTo>
                      <a:lnTo>
                        <a:pt x="52" y="6"/>
                      </a:lnTo>
                      <a:lnTo>
                        <a:pt x="60" y="11"/>
                      </a:lnTo>
                      <a:lnTo>
                        <a:pt x="68" y="17"/>
                      </a:lnTo>
                      <a:lnTo>
                        <a:pt x="76" y="24"/>
                      </a:lnTo>
                      <a:lnTo>
                        <a:pt x="85" y="32"/>
                      </a:lnTo>
                      <a:lnTo>
                        <a:pt x="94" y="41"/>
                      </a:lnTo>
                      <a:lnTo>
                        <a:pt x="103" y="51"/>
                      </a:lnTo>
                      <a:lnTo>
                        <a:pt x="112" y="63"/>
                      </a:lnTo>
                      <a:lnTo>
                        <a:pt x="121" y="75"/>
                      </a:lnTo>
                      <a:lnTo>
                        <a:pt x="129" y="88"/>
                      </a:lnTo>
                      <a:lnTo>
                        <a:pt x="137" y="102"/>
                      </a:lnTo>
                      <a:lnTo>
                        <a:pt x="145" y="116"/>
                      </a:lnTo>
                      <a:lnTo>
                        <a:pt x="153" y="131"/>
                      </a:lnTo>
                      <a:lnTo>
                        <a:pt x="161" y="146"/>
                      </a:lnTo>
                      <a:lnTo>
                        <a:pt x="168" y="161"/>
                      </a:lnTo>
                      <a:lnTo>
                        <a:pt x="174" y="177"/>
                      </a:lnTo>
                      <a:lnTo>
                        <a:pt x="180" y="192"/>
                      </a:lnTo>
                      <a:lnTo>
                        <a:pt x="185" y="208"/>
                      </a:lnTo>
                      <a:lnTo>
                        <a:pt x="190" y="223"/>
                      </a:lnTo>
                      <a:lnTo>
                        <a:pt x="194" y="238"/>
                      </a:lnTo>
                      <a:lnTo>
                        <a:pt x="198" y="253"/>
                      </a:lnTo>
                      <a:lnTo>
                        <a:pt x="200" y="267"/>
                      </a:lnTo>
                      <a:lnTo>
                        <a:pt x="202" y="280"/>
                      </a:lnTo>
                      <a:lnTo>
                        <a:pt x="204" y="293"/>
                      </a:lnTo>
                      <a:lnTo>
                        <a:pt x="204" y="305"/>
                      </a:lnTo>
                      <a:lnTo>
                        <a:pt x="204" y="315"/>
                      </a:lnTo>
                      <a:lnTo>
                        <a:pt x="203" y="325"/>
                      </a:lnTo>
                      <a:lnTo>
                        <a:pt x="201" y="334"/>
                      </a:lnTo>
                      <a:lnTo>
                        <a:pt x="200" y="342"/>
                      </a:lnTo>
                      <a:lnTo>
                        <a:pt x="196" y="348"/>
                      </a:lnTo>
                      <a:lnTo>
                        <a:pt x="192" y="353"/>
                      </a:lnTo>
                      <a:lnTo>
                        <a:pt x="188" y="358"/>
                      </a:lnTo>
                      <a:lnTo>
                        <a:pt x="183" y="360"/>
                      </a:lnTo>
                      <a:lnTo>
                        <a:pt x="177" y="362"/>
                      </a:lnTo>
                      <a:lnTo>
                        <a:pt x="170" y="361"/>
                      </a:lnTo>
                      <a:lnTo>
                        <a:pt x="164" y="361"/>
                      </a:lnTo>
                      <a:lnTo>
                        <a:pt x="156" y="358"/>
                      </a:lnTo>
                      <a:lnTo>
                        <a:pt x="149" y="354"/>
                      </a:lnTo>
                      <a:lnTo>
                        <a:pt x="141" y="349"/>
                      </a:lnTo>
                      <a:lnTo>
                        <a:pt x="133" y="342"/>
                      </a:lnTo>
                      <a:lnTo>
                        <a:pt x="124" y="334"/>
                      </a:lnTo>
                      <a:lnTo>
                        <a:pt x="115" y="326"/>
                      </a:lnTo>
                      <a:lnTo>
                        <a:pt x="106" y="316"/>
                      </a:lnTo>
                      <a:lnTo>
                        <a:pt x="98" y="305"/>
                      </a:lnTo>
                      <a:lnTo>
                        <a:pt x="90" y="293"/>
                      </a:lnTo>
                      <a:lnTo>
                        <a:pt x="81" y="281"/>
                      </a:lnTo>
                      <a:lnTo>
                        <a:pt x="73" y="267"/>
                      </a:lnTo>
                      <a:lnTo>
                        <a:pt x="64" y="253"/>
                      </a:lnTo>
                    </a:path>
                  </a:pathLst>
                </a:custGeom>
                <a:solidFill>
                  <a:srgbClr val="008000"/>
                </a:solidFill>
                <a:ln w="12700" cap="rnd">
                  <a:solidFill>
                    <a:srgbClr val="FF80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6689" name="Freeform 72"/>
                <p:cNvSpPr>
                  <a:spLocks/>
                </p:cNvSpPr>
                <p:nvPr/>
              </p:nvSpPr>
              <p:spPr bwMode="auto">
                <a:xfrm>
                  <a:off x="1579" y="672"/>
                  <a:ext cx="218" cy="355"/>
                </a:xfrm>
                <a:custGeom>
                  <a:avLst/>
                  <a:gdLst>
                    <a:gd name="T0" fmla="*/ 80 w 218"/>
                    <a:gd name="T1" fmla="*/ 68 h 355"/>
                    <a:gd name="T2" fmla="*/ 98 w 218"/>
                    <a:gd name="T3" fmla="*/ 46 h 355"/>
                    <a:gd name="T4" fmla="*/ 117 w 218"/>
                    <a:gd name="T5" fmla="*/ 27 h 355"/>
                    <a:gd name="T6" fmla="*/ 135 w 218"/>
                    <a:gd name="T7" fmla="*/ 13 h 355"/>
                    <a:gd name="T8" fmla="*/ 153 w 218"/>
                    <a:gd name="T9" fmla="*/ 4 h 355"/>
                    <a:gd name="T10" fmla="*/ 169 w 218"/>
                    <a:gd name="T11" fmla="*/ 0 h 355"/>
                    <a:gd name="T12" fmla="*/ 183 w 218"/>
                    <a:gd name="T13" fmla="*/ 2 h 355"/>
                    <a:gd name="T14" fmla="*/ 196 w 218"/>
                    <a:gd name="T15" fmla="*/ 8 h 355"/>
                    <a:gd name="T16" fmla="*/ 205 w 218"/>
                    <a:gd name="T17" fmla="*/ 20 h 355"/>
                    <a:gd name="T18" fmla="*/ 213 w 218"/>
                    <a:gd name="T19" fmla="*/ 36 h 355"/>
                    <a:gd name="T20" fmla="*/ 216 w 218"/>
                    <a:gd name="T21" fmla="*/ 56 h 355"/>
                    <a:gd name="T22" fmla="*/ 217 w 218"/>
                    <a:gd name="T23" fmla="*/ 80 h 355"/>
                    <a:gd name="T24" fmla="*/ 214 w 218"/>
                    <a:gd name="T25" fmla="*/ 107 h 355"/>
                    <a:gd name="T26" fmla="*/ 208 w 218"/>
                    <a:gd name="T27" fmla="*/ 136 h 355"/>
                    <a:gd name="T28" fmla="*/ 200 w 218"/>
                    <a:gd name="T29" fmla="*/ 166 h 355"/>
                    <a:gd name="T30" fmla="*/ 189 w 218"/>
                    <a:gd name="T31" fmla="*/ 196 h 355"/>
                    <a:gd name="T32" fmla="*/ 174 w 218"/>
                    <a:gd name="T33" fmla="*/ 226 h 355"/>
                    <a:gd name="T34" fmla="*/ 159 w 218"/>
                    <a:gd name="T35" fmla="*/ 254 h 355"/>
                    <a:gd name="T36" fmla="*/ 142 w 218"/>
                    <a:gd name="T37" fmla="*/ 281 h 355"/>
                    <a:gd name="T38" fmla="*/ 124 w 218"/>
                    <a:gd name="T39" fmla="*/ 304 h 355"/>
                    <a:gd name="T40" fmla="*/ 105 w 218"/>
                    <a:gd name="T41" fmla="*/ 323 h 355"/>
                    <a:gd name="T42" fmla="*/ 86 w 218"/>
                    <a:gd name="T43" fmla="*/ 338 h 355"/>
                    <a:gd name="T44" fmla="*/ 68 w 218"/>
                    <a:gd name="T45" fmla="*/ 348 h 355"/>
                    <a:gd name="T46" fmla="*/ 52 w 218"/>
                    <a:gd name="T47" fmla="*/ 354 h 355"/>
                    <a:gd name="T48" fmla="*/ 37 w 218"/>
                    <a:gd name="T49" fmla="*/ 354 h 355"/>
                    <a:gd name="T50" fmla="*/ 24 w 218"/>
                    <a:gd name="T51" fmla="*/ 348 h 355"/>
                    <a:gd name="T52" fmla="*/ 13 w 218"/>
                    <a:gd name="T53" fmla="*/ 338 h 355"/>
                    <a:gd name="T54" fmla="*/ 6 w 218"/>
                    <a:gd name="T55" fmla="*/ 323 h 355"/>
                    <a:gd name="T56" fmla="*/ 2 w 218"/>
                    <a:gd name="T57" fmla="*/ 304 h 355"/>
                    <a:gd name="T58" fmla="*/ 0 w 218"/>
                    <a:gd name="T59" fmla="*/ 281 h 355"/>
                    <a:gd name="T60" fmla="*/ 2 w 218"/>
                    <a:gd name="T61" fmla="*/ 254 h 355"/>
                    <a:gd name="T62" fmla="*/ 7 w 218"/>
                    <a:gd name="T63" fmla="*/ 226 h 355"/>
                    <a:gd name="T64" fmla="*/ 14 w 218"/>
                    <a:gd name="T65" fmla="*/ 196 h 355"/>
                    <a:gd name="T66" fmla="*/ 26 w 218"/>
                    <a:gd name="T67" fmla="*/ 166 h 355"/>
                    <a:gd name="T68" fmla="*/ 39 w 218"/>
                    <a:gd name="T69" fmla="*/ 136 h 355"/>
                    <a:gd name="T70" fmla="*/ 53 w 218"/>
                    <a:gd name="T71" fmla="*/ 107 h 355"/>
                    <a:gd name="T72" fmla="*/ 71 w 218"/>
                    <a:gd name="T73" fmla="*/ 80 h 35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18"/>
                    <a:gd name="T112" fmla="*/ 0 h 355"/>
                    <a:gd name="T113" fmla="*/ 218 w 218"/>
                    <a:gd name="T114" fmla="*/ 355 h 355"/>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18" h="355">
                      <a:moveTo>
                        <a:pt x="71" y="80"/>
                      </a:moveTo>
                      <a:lnTo>
                        <a:pt x="80" y="68"/>
                      </a:lnTo>
                      <a:lnTo>
                        <a:pt x="89" y="56"/>
                      </a:lnTo>
                      <a:lnTo>
                        <a:pt x="98" y="46"/>
                      </a:lnTo>
                      <a:lnTo>
                        <a:pt x="108" y="36"/>
                      </a:lnTo>
                      <a:lnTo>
                        <a:pt x="117" y="27"/>
                      </a:lnTo>
                      <a:lnTo>
                        <a:pt x="126" y="20"/>
                      </a:lnTo>
                      <a:lnTo>
                        <a:pt x="135" y="13"/>
                      </a:lnTo>
                      <a:lnTo>
                        <a:pt x="144" y="8"/>
                      </a:lnTo>
                      <a:lnTo>
                        <a:pt x="153" y="4"/>
                      </a:lnTo>
                      <a:lnTo>
                        <a:pt x="161" y="2"/>
                      </a:lnTo>
                      <a:lnTo>
                        <a:pt x="169" y="0"/>
                      </a:lnTo>
                      <a:lnTo>
                        <a:pt x="176" y="0"/>
                      </a:lnTo>
                      <a:lnTo>
                        <a:pt x="183" y="2"/>
                      </a:lnTo>
                      <a:lnTo>
                        <a:pt x="190" y="4"/>
                      </a:lnTo>
                      <a:lnTo>
                        <a:pt x="196" y="8"/>
                      </a:lnTo>
                      <a:lnTo>
                        <a:pt x="201" y="14"/>
                      </a:lnTo>
                      <a:lnTo>
                        <a:pt x="205" y="20"/>
                      </a:lnTo>
                      <a:lnTo>
                        <a:pt x="210" y="27"/>
                      </a:lnTo>
                      <a:lnTo>
                        <a:pt x="213" y="36"/>
                      </a:lnTo>
                      <a:lnTo>
                        <a:pt x="215" y="46"/>
                      </a:lnTo>
                      <a:lnTo>
                        <a:pt x="216" y="56"/>
                      </a:lnTo>
                      <a:lnTo>
                        <a:pt x="217" y="68"/>
                      </a:lnTo>
                      <a:lnTo>
                        <a:pt x="217" y="80"/>
                      </a:lnTo>
                      <a:lnTo>
                        <a:pt x="216" y="93"/>
                      </a:lnTo>
                      <a:lnTo>
                        <a:pt x="214" y="107"/>
                      </a:lnTo>
                      <a:lnTo>
                        <a:pt x="212" y="121"/>
                      </a:lnTo>
                      <a:lnTo>
                        <a:pt x="208" y="136"/>
                      </a:lnTo>
                      <a:lnTo>
                        <a:pt x="205" y="151"/>
                      </a:lnTo>
                      <a:lnTo>
                        <a:pt x="200" y="166"/>
                      </a:lnTo>
                      <a:lnTo>
                        <a:pt x="195" y="181"/>
                      </a:lnTo>
                      <a:lnTo>
                        <a:pt x="189" y="196"/>
                      </a:lnTo>
                      <a:lnTo>
                        <a:pt x="182" y="212"/>
                      </a:lnTo>
                      <a:lnTo>
                        <a:pt x="174" y="226"/>
                      </a:lnTo>
                      <a:lnTo>
                        <a:pt x="167" y="241"/>
                      </a:lnTo>
                      <a:lnTo>
                        <a:pt x="159" y="254"/>
                      </a:lnTo>
                      <a:lnTo>
                        <a:pt x="151" y="268"/>
                      </a:lnTo>
                      <a:lnTo>
                        <a:pt x="142" y="281"/>
                      </a:lnTo>
                      <a:lnTo>
                        <a:pt x="133" y="293"/>
                      </a:lnTo>
                      <a:lnTo>
                        <a:pt x="124" y="304"/>
                      </a:lnTo>
                      <a:lnTo>
                        <a:pt x="114" y="314"/>
                      </a:lnTo>
                      <a:lnTo>
                        <a:pt x="105" y="323"/>
                      </a:lnTo>
                      <a:lnTo>
                        <a:pt x="96" y="331"/>
                      </a:lnTo>
                      <a:lnTo>
                        <a:pt x="86" y="338"/>
                      </a:lnTo>
                      <a:lnTo>
                        <a:pt x="77" y="344"/>
                      </a:lnTo>
                      <a:lnTo>
                        <a:pt x="68" y="348"/>
                      </a:lnTo>
                      <a:lnTo>
                        <a:pt x="60" y="352"/>
                      </a:lnTo>
                      <a:lnTo>
                        <a:pt x="52" y="354"/>
                      </a:lnTo>
                      <a:lnTo>
                        <a:pt x="44" y="354"/>
                      </a:lnTo>
                      <a:lnTo>
                        <a:pt x="37" y="354"/>
                      </a:lnTo>
                      <a:lnTo>
                        <a:pt x="30" y="352"/>
                      </a:lnTo>
                      <a:lnTo>
                        <a:pt x="24" y="348"/>
                      </a:lnTo>
                      <a:lnTo>
                        <a:pt x="19" y="344"/>
                      </a:lnTo>
                      <a:lnTo>
                        <a:pt x="13" y="338"/>
                      </a:lnTo>
                      <a:lnTo>
                        <a:pt x="10" y="331"/>
                      </a:lnTo>
                      <a:lnTo>
                        <a:pt x="6" y="323"/>
                      </a:lnTo>
                      <a:lnTo>
                        <a:pt x="4" y="314"/>
                      </a:lnTo>
                      <a:lnTo>
                        <a:pt x="2" y="304"/>
                      </a:lnTo>
                      <a:lnTo>
                        <a:pt x="0" y="293"/>
                      </a:lnTo>
                      <a:lnTo>
                        <a:pt x="0" y="281"/>
                      </a:lnTo>
                      <a:lnTo>
                        <a:pt x="0" y="268"/>
                      </a:lnTo>
                      <a:lnTo>
                        <a:pt x="2" y="254"/>
                      </a:lnTo>
                      <a:lnTo>
                        <a:pt x="4" y="240"/>
                      </a:lnTo>
                      <a:lnTo>
                        <a:pt x="7" y="226"/>
                      </a:lnTo>
                      <a:lnTo>
                        <a:pt x="11" y="211"/>
                      </a:lnTo>
                      <a:lnTo>
                        <a:pt x="14" y="196"/>
                      </a:lnTo>
                      <a:lnTo>
                        <a:pt x="20" y="181"/>
                      </a:lnTo>
                      <a:lnTo>
                        <a:pt x="26" y="166"/>
                      </a:lnTo>
                      <a:lnTo>
                        <a:pt x="32" y="151"/>
                      </a:lnTo>
                      <a:lnTo>
                        <a:pt x="39" y="136"/>
                      </a:lnTo>
                      <a:lnTo>
                        <a:pt x="46" y="121"/>
                      </a:lnTo>
                      <a:lnTo>
                        <a:pt x="53" y="107"/>
                      </a:lnTo>
                      <a:lnTo>
                        <a:pt x="62" y="93"/>
                      </a:lnTo>
                      <a:lnTo>
                        <a:pt x="71" y="80"/>
                      </a:lnTo>
                    </a:path>
                  </a:pathLst>
                </a:custGeom>
                <a:solidFill>
                  <a:srgbClr val="008000"/>
                </a:solidFill>
                <a:ln w="12700" cap="rnd">
                  <a:solidFill>
                    <a:srgbClr val="FF80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6690" name="Freeform 73"/>
                <p:cNvSpPr>
                  <a:spLocks/>
                </p:cNvSpPr>
                <p:nvPr/>
              </p:nvSpPr>
              <p:spPr bwMode="auto">
                <a:xfrm>
                  <a:off x="1787" y="689"/>
                  <a:ext cx="242" cy="529"/>
                </a:xfrm>
                <a:custGeom>
                  <a:avLst/>
                  <a:gdLst>
                    <a:gd name="T0" fmla="*/ 0 w 242"/>
                    <a:gd name="T1" fmla="*/ 0 h 529"/>
                    <a:gd name="T2" fmla="*/ 12 w 242"/>
                    <a:gd name="T3" fmla="*/ 26 h 529"/>
                    <a:gd name="T4" fmla="*/ 19 w 242"/>
                    <a:gd name="T5" fmla="*/ 40 h 529"/>
                    <a:gd name="T6" fmla="*/ 27 w 242"/>
                    <a:gd name="T7" fmla="*/ 54 h 529"/>
                    <a:gd name="T8" fmla="*/ 35 w 242"/>
                    <a:gd name="T9" fmla="*/ 68 h 529"/>
                    <a:gd name="T10" fmla="*/ 43 w 242"/>
                    <a:gd name="T11" fmla="*/ 83 h 529"/>
                    <a:gd name="T12" fmla="*/ 52 w 242"/>
                    <a:gd name="T13" fmla="*/ 98 h 529"/>
                    <a:gd name="T14" fmla="*/ 61 w 242"/>
                    <a:gd name="T15" fmla="*/ 114 h 529"/>
                    <a:gd name="T16" fmla="*/ 71 w 242"/>
                    <a:gd name="T17" fmla="*/ 130 h 529"/>
                    <a:gd name="T18" fmla="*/ 80 w 242"/>
                    <a:gd name="T19" fmla="*/ 146 h 529"/>
                    <a:gd name="T20" fmla="*/ 90 w 242"/>
                    <a:gd name="T21" fmla="*/ 163 h 529"/>
                    <a:gd name="T22" fmla="*/ 99 w 242"/>
                    <a:gd name="T23" fmla="*/ 179 h 529"/>
                    <a:gd name="T24" fmla="*/ 110 w 242"/>
                    <a:gd name="T25" fmla="*/ 196 h 529"/>
                    <a:gd name="T26" fmla="*/ 120 w 242"/>
                    <a:gd name="T27" fmla="*/ 213 h 529"/>
                    <a:gd name="T28" fmla="*/ 129 w 242"/>
                    <a:gd name="T29" fmla="*/ 230 h 529"/>
                    <a:gd name="T30" fmla="*/ 139 w 242"/>
                    <a:gd name="T31" fmla="*/ 248 h 529"/>
                    <a:gd name="T32" fmla="*/ 148 w 242"/>
                    <a:gd name="T33" fmla="*/ 265 h 529"/>
                    <a:gd name="T34" fmla="*/ 158 w 242"/>
                    <a:gd name="T35" fmla="*/ 283 h 529"/>
                    <a:gd name="T36" fmla="*/ 167 w 242"/>
                    <a:gd name="T37" fmla="*/ 301 h 529"/>
                    <a:gd name="T38" fmla="*/ 175 w 242"/>
                    <a:gd name="T39" fmla="*/ 318 h 529"/>
                    <a:gd name="T40" fmla="*/ 184 w 242"/>
                    <a:gd name="T41" fmla="*/ 336 h 529"/>
                    <a:gd name="T42" fmla="*/ 192 w 242"/>
                    <a:gd name="T43" fmla="*/ 354 h 529"/>
                    <a:gd name="T44" fmla="*/ 199 w 242"/>
                    <a:gd name="T45" fmla="*/ 372 h 529"/>
                    <a:gd name="T46" fmla="*/ 206 w 242"/>
                    <a:gd name="T47" fmla="*/ 389 h 529"/>
                    <a:gd name="T48" fmla="*/ 214 w 242"/>
                    <a:gd name="T49" fmla="*/ 407 h 529"/>
                    <a:gd name="T50" fmla="*/ 220 w 242"/>
                    <a:gd name="T51" fmla="*/ 425 h 529"/>
                    <a:gd name="T52" fmla="*/ 225 w 242"/>
                    <a:gd name="T53" fmla="*/ 442 h 529"/>
                    <a:gd name="T54" fmla="*/ 229 w 242"/>
                    <a:gd name="T55" fmla="*/ 460 h 529"/>
                    <a:gd name="T56" fmla="*/ 234 w 242"/>
                    <a:gd name="T57" fmla="*/ 477 h 529"/>
                    <a:gd name="T58" fmla="*/ 237 w 242"/>
                    <a:gd name="T59" fmla="*/ 494 h 529"/>
                    <a:gd name="T60" fmla="*/ 239 w 242"/>
                    <a:gd name="T61" fmla="*/ 511 h 529"/>
                    <a:gd name="T62" fmla="*/ 241 w 242"/>
                    <a:gd name="T63" fmla="*/ 528 h 52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42"/>
                    <a:gd name="T97" fmla="*/ 0 h 529"/>
                    <a:gd name="T98" fmla="*/ 242 w 242"/>
                    <a:gd name="T99" fmla="*/ 529 h 52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42" h="529">
                      <a:moveTo>
                        <a:pt x="0" y="0"/>
                      </a:moveTo>
                      <a:lnTo>
                        <a:pt x="12" y="26"/>
                      </a:lnTo>
                      <a:lnTo>
                        <a:pt x="19" y="40"/>
                      </a:lnTo>
                      <a:lnTo>
                        <a:pt x="27" y="54"/>
                      </a:lnTo>
                      <a:lnTo>
                        <a:pt x="35" y="68"/>
                      </a:lnTo>
                      <a:lnTo>
                        <a:pt x="43" y="83"/>
                      </a:lnTo>
                      <a:lnTo>
                        <a:pt x="52" y="98"/>
                      </a:lnTo>
                      <a:lnTo>
                        <a:pt x="61" y="114"/>
                      </a:lnTo>
                      <a:lnTo>
                        <a:pt x="71" y="130"/>
                      </a:lnTo>
                      <a:lnTo>
                        <a:pt x="80" y="146"/>
                      </a:lnTo>
                      <a:lnTo>
                        <a:pt x="90" y="163"/>
                      </a:lnTo>
                      <a:lnTo>
                        <a:pt x="99" y="179"/>
                      </a:lnTo>
                      <a:lnTo>
                        <a:pt x="110" y="196"/>
                      </a:lnTo>
                      <a:lnTo>
                        <a:pt x="120" y="213"/>
                      </a:lnTo>
                      <a:lnTo>
                        <a:pt x="129" y="230"/>
                      </a:lnTo>
                      <a:lnTo>
                        <a:pt x="139" y="248"/>
                      </a:lnTo>
                      <a:lnTo>
                        <a:pt x="148" y="265"/>
                      </a:lnTo>
                      <a:lnTo>
                        <a:pt x="158" y="283"/>
                      </a:lnTo>
                      <a:lnTo>
                        <a:pt x="167" y="301"/>
                      </a:lnTo>
                      <a:lnTo>
                        <a:pt x="175" y="318"/>
                      </a:lnTo>
                      <a:lnTo>
                        <a:pt x="184" y="336"/>
                      </a:lnTo>
                      <a:lnTo>
                        <a:pt x="192" y="354"/>
                      </a:lnTo>
                      <a:lnTo>
                        <a:pt x="199" y="372"/>
                      </a:lnTo>
                      <a:lnTo>
                        <a:pt x="206" y="389"/>
                      </a:lnTo>
                      <a:lnTo>
                        <a:pt x="214" y="407"/>
                      </a:lnTo>
                      <a:lnTo>
                        <a:pt x="220" y="425"/>
                      </a:lnTo>
                      <a:lnTo>
                        <a:pt x="225" y="442"/>
                      </a:lnTo>
                      <a:lnTo>
                        <a:pt x="229" y="460"/>
                      </a:lnTo>
                      <a:lnTo>
                        <a:pt x="234" y="477"/>
                      </a:lnTo>
                      <a:lnTo>
                        <a:pt x="237" y="494"/>
                      </a:lnTo>
                      <a:lnTo>
                        <a:pt x="239" y="511"/>
                      </a:lnTo>
                      <a:lnTo>
                        <a:pt x="241" y="528"/>
                      </a:lnTo>
                    </a:path>
                  </a:pathLst>
                </a:custGeom>
                <a:noFill/>
                <a:ln w="50800" cap="rnd">
                  <a:solidFill>
                    <a:srgbClr val="00FF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grpSp>
          <p:sp>
            <p:nvSpPr>
              <p:cNvPr id="26686" name="Freeform 74"/>
              <p:cNvSpPr>
                <a:spLocks/>
              </p:cNvSpPr>
              <p:nvPr/>
            </p:nvSpPr>
            <p:spPr bwMode="auto">
              <a:xfrm>
                <a:off x="1965" y="1307"/>
                <a:ext cx="79" cy="1364"/>
              </a:xfrm>
              <a:custGeom>
                <a:avLst/>
                <a:gdLst>
                  <a:gd name="T0" fmla="*/ 68 w 79"/>
                  <a:gd name="T1" fmla="*/ 0 h 1364"/>
                  <a:gd name="T2" fmla="*/ 65 w 79"/>
                  <a:gd name="T3" fmla="*/ 57 h 1364"/>
                  <a:gd name="T4" fmla="*/ 64 w 79"/>
                  <a:gd name="T5" fmla="*/ 85 h 1364"/>
                  <a:gd name="T6" fmla="*/ 63 w 79"/>
                  <a:gd name="T7" fmla="*/ 114 h 1364"/>
                  <a:gd name="T8" fmla="*/ 62 w 79"/>
                  <a:gd name="T9" fmla="*/ 143 h 1364"/>
                  <a:gd name="T10" fmla="*/ 62 w 79"/>
                  <a:gd name="T11" fmla="*/ 172 h 1364"/>
                  <a:gd name="T12" fmla="*/ 63 w 79"/>
                  <a:gd name="T13" fmla="*/ 201 h 1364"/>
                  <a:gd name="T14" fmla="*/ 63 w 79"/>
                  <a:gd name="T15" fmla="*/ 230 h 1364"/>
                  <a:gd name="T16" fmla="*/ 64 w 79"/>
                  <a:gd name="T17" fmla="*/ 259 h 1364"/>
                  <a:gd name="T18" fmla="*/ 65 w 79"/>
                  <a:gd name="T19" fmla="*/ 289 h 1364"/>
                  <a:gd name="T20" fmla="*/ 65 w 79"/>
                  <a:gd name="T21" fmla="*/ 319 h 1364"/>
                  <a:gd name="T22" fmla="*/ 67 w 79"/>
                  <a:gd name="T23" fmla="*/ 348 h 1364"/>
                  <a:gd name="T24" fmla="*/ 69 w 79"/>
                  <a:gd name="T25" fmla="*/ 378 h 1364"/>
                  <a:gd name="T26" fmla="*/ 70 w 79"/>
                  <a:gd name="T27" fmla="*/ 407 h 1364"/>
                  <a:gd name="T28" fmla="*/ 71 w 79"/>
                  <a:gd name="T29" fmla="*/ 437 h 1364"/>
                  <a:gd name="T30" fmla="*/ 73 w 79"/>
                  <a:gd name="T31" fmla="*/ 467 h 1364"/>
                  <a:gd name="T32" fmla="*/ 74 w 79"/>
                  <a:gd name="T33" fmla="*/ 497 h 1364"/>
                  <a:gd name="T34" fmla="*/ 75 w 79"/>
                  <a:gd name="T35" fmla="*/ 526 h 1364"/>
                  <a:gd name="T36" fmla="*/ 76 w 79"/>
                  <a:gd name="T37" fmla="*/ 556 h 1364"/>
                  <a:gd name="T38" fmla="*/ 76 w 79"/>
                  <a:gd name="T39" fmla="*/ 585 h 1364"/>
                  <a:gd name="T40" fmla="*/ 77 w 79"/>
                  <a:gd name="T41" fmla="*/ 615 h 1364"/>
                  <a:gd name="T42" fmla="*/ 78 w 79"/>
                  <a:gd name="T43" fmla="*/ 645 h 1364"/>
                  <a:gd name="T44" fmla="*/ 78 w 79"/>
                  <a:gd name="T45" fmla="*/ 674 h 1364"/>
                  <a:gd name="T46" fmla="*/ 77 w 79"/>
                  <a:gd name="T47" fmla="*/ 703 h 1364"/>
                  <a:gd name="T48" fmla="*/ 76 w 79"/>
                  <a:gd name="T49" fmla="*/ 732 h 1364"/>
                  <a:gd name="T50" fmla="*/ 75 w 79"/>
                  <a:gd name="T51" fmla="*/ 761 h 1364"/>
                  <a:gd name="T52" fmla="*/ 74 w 79"/>
                  <a:gd name="T53" fmla="*/ 790 h 1364"/>
                  <a:gd name="T54" fmla="*/ 71 w 79"/>
                  <a:gd name="T55" fmla="*/ 819 h 1364"/>
                  <a:gd name="T56" fmla="*/ 68 w 79"/>
                  <a:gd name="T57" fmla="*/ 847 h 1364"/>
                  <a:gd name="T58" fmla="*/ 65 w 79"/>
                  <a:gd name="T59" fmla="*/ 876 h 1364"/>
                  <a:gd name="T60" fmla="*/ 61 w 79"/>
                  <a:gd name="T61" fmla="*/ 904 h 1364"/>
                  <a:gd name="T62" fmla="*/ 56 w 79"/>
                  <a:gd name="T63" fmla="*/ 932 h 1364"/>
                  <a:gd name="T64" fmla="*/ 52 w 79"/>
                  <a:gd name="T65" fmla="*/ 958 h 1364"/>
                  <a:gd name="T66" fmla="*/ 49 w 79"/>
                  <a:gd name="T67" fmla="*/ 971 h 1364"/>
                  <a:gd name="T68" fmla="*/ 47 w 79"/>
                  <a:gd name="T69" fmla="*/ 985 h 1364"/>
                  <a:gd name="T70" fmla="*/ 44 w 79"/>
                  <a:gd name="T71" fmla="*/ 997 h 1364"/>
                  <a:gd name="T72" fmla="*/ 40 w 79"/>
                  <a:gd name="T73" fmla="*/ 1011 h 1364"/>
                  <a:gd name="T74" fmla="*/ 38 w 79"/>
                  <a:gd name="T75" fmla="*/ 1023 h 1364"/>
                  <a:gd name="T76" fmla="*/ 35 w 79"/>
                  <a:gd name="T77" fmla="*/ 1037 h 1364"/>
                  <a:gd name="T78" fmla="*/ 31 w 79"/>
                  <a:gd name="T79" fmla="*/ 1049 h 1364"/>
                  <a:gd name="T80" fmla="*/ 29 w 79"/>
                  <a:gd name="T81" fmla="*/ 1063 h 1364"/>
                  <a:gd name="T82" fmla="*/ 26 w 79"/>
                  <a:gd name="T83" fmla="*/ 1076 h 1364"/>
                  <a:gd name="T84" fmla="*/ 22 w 79"/>
                  <a:gd name="T85" fmla="*/ 1089 h 1364"/>
                  <a:gd name="T86" fmla="*/ 20 w 79"/>
                  <a:gd name="T87" fmla="*/ 1102 h 1364"/>
                  <a:gd name="T88" fmla="*/ 17 w 79"/>
                  <a:gd name="T89" fmla="*/ 1115 h 1364"/>
                  <a:gd name="T90" fmla="*/ 15 w 79"/>
                  <a:gd name="T91" fmla="*/ 1128 h 1364"/>
                  <a:gd name="T92" fmla="*/ 13 w 79"/>
                  <a:gd name="T93" fmla="*/ 1141 h 1364"/>
                  <a:gd name="T94" fmla="*/ 10 w 79"/>
                  <a:gd name="T95" fmla="*/ 1155 h 1364"/>
                  <a:gd name="T96" fmla="*/ 8 w 79"/>
                  <a:gd name="T97" fmla="*/ 1168 h 1364"/>
                  <a:gd name="T98" fmla="*/ 6 w 79"/>
                  <a:gd name="T99" fmla="*/ 1181 h 1364"/>
                  <a:gd name="T100" fmla="*/ 4 w 79"/>
                  <a:gd name="T101" fmla="*/ 1195 h 1364"/>
                  <a:gd name="T102" fmla="*/ 3 w 79"/>
                  <a:gd name="T103" fmla="*/ 1208 h 1364"/>
                  <a:gd name="T104" fmla="*/ 2 w 79"/>
                  <a:gd name="T105" fmla="*/ 1221 h 1364"/>
                  <a:gd name="T106" fmla="*/ 1 w 79"/>
                  <a:gd name="T107" fmla="*/ 1235 h 1364"/>
                  <a:gd name="T108" fmla="*/ 1 w 79"/>
                  <a:gd name="T109" fmla="*/ 1249 h 1364"/>
                  <a:gd name="T110" fmla="*/ 0 w 79"/>
                  <a:gd name="T111" fmla="*/ 1263 h 1364"/>
                  <a:gd name="T112" fmla="*/ 0 w 79"/>
                  <a:gd name="T113" fmla="*/ 1277 h 1364"/>
                  <a:gd name="T114" fmla="*/ 1 w 79"/>
                  <a:gd name="T115" fmla="*/ 1291 h 1364"/>
                  <a:gd name="T116" fmla="*/ 2 w 79"/>
                  <a:gd name="T117" fmla="*/ 1305 h 1364"/>
                  <a:gd name="T118" fmla="*/ 3 w 79"/>
                  <a:gd name="T119" fmla="*/ 1319 h 1364"/>
                  <a:gd name="T120" fmla="*/ 4 w 79"/>
                  <a:gd name="T121" fmla="*/ 1333 h 1364"/>
                  <a:gd name="T122" fmla="*/ 6 w 79"/>
                  <a:gd name="T123" fmla="*/ 1348 h 1364"/>
                  <a:gd name="T124" fmla="*/ 9 w 79"/>
                  <a:gd name="T125" fmla="*/ 1363 h 136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9"/>
                  <a:gd name="T190" fmla="*/ 0 h 1364"/>
                  <a:gd name="T191" fmla="*/ 79 w 79"/>
                  <a:gd name="T192" fmla="*/ 1364 h 136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9" h="1364">
                    <a:moveTo>
                      <a:pt x="68" y="0"/>
                    </a:moveTo>
                    <a:lnTo>
                      <a:pt x="65" y="57"/>
                    </a:lnTo>
                    <a:lnTo>
                      <a:pt x="64" y="85"/>
                    </a:lnTo>
                    <a:lnTo>
                      <a:pt x="63" y="114"/>
                    </a:lnTo>
                    <a:lnTo>
                      <a:pt x="62" y="143"/>
                    </a:lnTo>
                    <a:lnTo>
                      <a:pt x="62" y="172"/>
                    </a:lnTo>
                    <a:lnTo>
                      <a:pt x="63" y="201"/>
                    </a:lnTo>
                    <a:lnTo>
                      <a:pt x="63" y="230"/>
                    </a:lnTo>
                    <a:lnTo>
                      <a:pt x="64" y="259"/>
                    </a:lnTo>
                    <a:lnTo>
                      <a:pt x="65" y="289"/>
                    </a:lnTo>
                    <a:lnTo>
                      <a:pt x="65" y="319"/>
                    </a:lnTo>
                    <a:lnTo>
                      <a:pt x="67" y="348"/>
                    </a:lnTo>
                    <a:lnTo>
                      <a:pt x="69" y="378"/>
                    </a:lnTo>
                    <a:lnTo>
                      <a:pt x="70" y="407"/>
                    </a:lnTo>
                    <a:lnTo>
                      <a:pt x="71" y="437"/>
                    </a:lnTo>
                    <a:lnTo>
                      <a:pt x="73" y="467"/>
                    </a:lnTo>
                    <a:lnTo>
                      <a:pt x="74" y="497"/>
                    </a:lnTo>
                    <a:lnTo>
                      <a:pt x="75" y="526"/>
                    </a:lnTo>
                    <a:lnTo>
                      <a:pt x="76" y="556"/>
                    </a:lnTo>
                    <a:lnTo>
                      <a:pt x="76" y="585"/>
                    </a:lnTo>
                    <a:lnTo>
                      <a:pt x="77" y="615"/>
                    </a:lnTo>
                    <a:lnTo>
                      <a:pt x="78" y="645"/>
                    </a:lnTo>
                    <a:lnTo>
                      <a:pt x="78" y="674"/>
                    </a:lnTo>
                    <a:lnTo>
                      <a:pt x="77" y="703"/>
                    </a:lnTo>
                    <a:lnTo>
                      <a:pt x="76" y="732"/>
                    </a:lnTo>
                    <a:lnTo>
                      <a:pt x="75" y="761"/>
                    </a:lnTo>
                    <a:lnTo>
                      <a:pt x="74" y="790"/>
                    </a:lnTo>
                    <a:lnTo>
                      <a:pt x="71" y="819"/>
                    </a:lnTo>
                    <a:lnTo>
                      <a:pt x="68" y="847"/>
                    </a:lnTo>
                    <a:lnTo>
                      <a:pt x="65" y="876"/>
                    </a:lnTo>
                    <a:lnTo>
                      <a:pt x="61" y="904"/>
                    </a:lnTo>
                    <a:lnTo>
                      <a:pt x="56" y="932"/>
                    </a:lnTo>
                    <a:lnTo>
                      <a:pt x="52" y="958"/>
                    </a:lnTo>
                    <a:lnTo>
                      <a:pt x="49" y="971"/>
                    </a:lnTo>
                    <a:lnTo>
                      <a:pt x="47" y="985"/>
                    </a:lnTo>
                    <a:lnTo>
                      <a:pt x="44" y="997"/>
                    </a:lnTo>
                    <a:lnTo>
                      <a:pt x="40" y="1011"/>
                    </a:lnTo>
                    <a:lnTo>
                      <a:pt x="38" y="1023"/>
                    </a:lnTo>
                    <a:lnTo>
                      <a:pt x="35" y="1037"/>
                    </a:lnTo>
                    <a:lnTo>
                      <a:pt x="31" y="1049"/>
                    </a:lnTo>
                    <a:lnTo>
                      <a:pt x="29" y="1063"/>
                    </a:lnTo>
                    <a:lnTo>
                      <a:pt x="26" y="1076"/>
                    </a:lnTo>
                    <a:lnTo>
                      <a:pt x="22" y="1089"/>
                    </a:lnTo>
                    <a:lnTo>
                      <a:pt x="20" y="1102"/>
                    </a:lnTo>
                    <a:lnTo>
                      <a:pt x="17" y="1115"/>
                    </a:lnTo>
                    <a:lnTo>
                      <a:pt x="15" y="1128"/>
                    </a:lnTo>
                    <a:lnTo>
                      <a:pt x="13" y="1141"/>
                    </a:lnTo>
                    <a:lnTo>
                      <a:pt x="10" y="1155"/>
                    </a:lnTo>
                    <a:lnTo>
                      <a:pt x="8" y="1168"/>
                    </a:lnTo>
                    <a:lnTo>
                      <a:pt x="6" y="1181"/>
                    </a:lnTo>
                    <a:lnTo>
                      <a:pt x="4" y="1195"/>
                    </a:lnTo>
                    <a:lnTo>
                      <a:pt x="3" y="1208"/>
                    </a:lnTo>
                    <a:lnTo>
                      <a:pt x="2" y="1221"/>
                    </a:lnTo>
                    <a:lnTo>
                      <a:pt x="1" y="1235"/>
                    </a:lnTo>
                    <a:lnTo>
                      <a:pt x="1" y="1249"/>
                    </a:lnTo>
                    <a:lnTo>
                      <a:pt x="0" y="1263"/>
                    </a:lnTo>
                    <a:lnTo>
                      <a:pt x="0" y="1277"/>
                    </a:lnTo>
                    <a:lnTo>
                      <a:pt x="1" y="1291"/>
                    </a:lnTo>
                    <a:lnTo>
                      <a:pt x="2" y="1305"/>
                    </a:lnTo>
                    <a:lnTo>
                      <a:pt x="3" y="1319"/>
                    </a:lnTo>
                    <a:lnTo>
                      <a:pt x="4" y="1333"/>
                    </a:lnTo>
                    <a:lnTo>
                      <a:pt x="6" y="1348"/>
                    </a:lnTo>
                    <a:lnTo>
                      <a:pt x="9" y="1363"/>
                    </a:lnTo>
                  </a:path>
                </a:pathLst>
              </a:custGeom>
              <a:noFill/>
              <a:ln w="50800" cap="rnd">
                <a:solidFill>
                  <a:srgbClr val="0080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26677" name="Group 75"/>
            <p:cNvGrpSpPr>
              <a:grpSpLocks/>
            </p:cNvGrpSpPr>
            <p:nvPr/>
          </p:nvGrpSpPr>
          <p:grpSpPr bwMode="auto">
            <a:xfrm>
              <a:off x="2156" y="1006"/>
              <a:ext cx="327" cy="241"/>
              <a:chOff x="2156" y="1006"/>
              <a:chExt cx="327" cy="241"/>
            </a:xfrm>
          </p:grpSpPr>
          <p:sp>
            <p:nvSpPr>
              <p:cNvPr id="26680" name="Oval 76"/>
              <p:cNvSpPr>
                <a:spLocks noChangeArrowheads="1"/>
              </p:cNvSpPr>
              <p:nvPr/>
            </p:nvSpPr>
            <p:spPr bwMode="auto">
              <a:xfrm rot="-4200000">
                <a:off x="2210" y="1075"/>
                <a:ext cx="61" cy="169"/>
              </a:xfrm>
              <a:prstGeom prst="ellipse">
                <a:avLst/>
              </a:prstGeom>
              <a:solidFill>
                <a:srgbClr val="008000"/>
              </a:solidFill>
              <a:ln w="12700">
                <a:solidFill>
                  <a:srgbClr val="FF8000"/>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6681" name="Oval 77"/>
              <p:cNvSpPr>
                <a:spLocks noChangeArrowheads="1"/>
              </p:cNvSpPr>
              <p:nvPr/>
            </p:nvSpPr>
            <p:spPr bwMode="auto">
              <a:xfrm rot="1200000">
                <a:off x="2322" y="1006"/>
                <a:ext cx="58" cy="172"/>
              </a:xfrm>
              <a:prstGeom prst="ellipse">
                <a:avLst/>
              </a:prstGeom>
              <a:solidFill>
                <a:srgbClr val="008000"/>
              </a:solidFill>
              <a:ln w="12700">
                <a:solidFill>
                  <a:srgbClr val="FF8000"/>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6682" name="Oval 78"/>
              <p:cNvSpPr>
                <a:spLocks noChangeArrowheads="1"/>
              </p:cNvSpPr>
              <p:nvPr/>
            </p:nvSpPr>
            <p:spPr bwMode="auto">
              <a:xfrm rot="-4740000">
                <a:off x="2369" y="1132"/>
                <a:ext cx="60" cy="169"/>
              </a:xfrm>
              <a:prstGeom prst="ellipse">
                <a:avLst/>
              </a:prstGeom>
              <a:solidFill>
                <a:srgbClr val="008000"/>
              </a:solidFill>
              <a:ln w="12700">
                <a:solidFill>
                  <a:srgbClr val="FF8000"/>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grpSp>
        <p:sp>
          <p:nvSpPr>
            <p:cNvPr id="26678" name="Freeform 79"/>
            <p:cNvSpPr>
              <a:spLocks/>
            </p:cNvSpPr>
            <p:nvPr/>
          </p:nvSpPr>
          <p:spPr bwMode="auto">
            <a:xfrm>
              <a:off x="1974" y="2383"/>
              <a:ext cx="135" cy="288"/>
            </a:xfrm>
            <a:custGeom>
              <a:avLst/>
              <a:gdLst>
                <a:gd name="T0" fmla="*/ 130 w 135"/>
                <a:gd name="T1" fmla="*/ 0 h 288"/>
                <a:gd name="T2" fmla="*/ 133 w 135"/>
                <a:gd name="T3" fmla="*/ 25 h 288"/>
                <a:gd name="T4" fmla="*/ 134 w 135"/>
                <a:gd name="T5" fmla="*/ 37 h 288"/>
                <a:gd name="T6" fmla="*/ 134 w 135"/>
                <a:gd name="T7" fmla="*/ 48 h 288"/>
                <a:gd name="T8" fmla="*/ 133 w 135"/>
                <a:gd name="T9" fmla="*/ 59 h 288"/>
                <a:gd name="T10" fmla="*/ 132 w 135"/>
                <a:gd name="T11" fmla="*/ 69 h 288"/>
                <a:gd name="T12" fmla="*/ 130 w 135"/>
                <a:gd name="T13" fmla="*/ 79 h 288"/>
                <a:gd name="T14" fmla="*/ 128 w 135"/>
                <a:gd name="T15" fmla="*/ 89 h 288"/>
                <a:gd name="T16" fmla="*/ 125 w 135"/>
                <a:gd name="T17" fmla="*/ 98 h 288"/>
                <a:gd name="T18" fmla="*/ 122 w 135"/>
                <a:gd name="T19" fmla="*/ 107 h 288"/>
                <a:gd name="T20" fmla="*/ 119 w 135"/>
                <a:gd name="T21" fmla="*/ 116 h 288"/>
                <a:gd name="T22" fmla="*/ 114 w 135"/>
                <a:gd name="T23" fmla="*/ 124 h 288"/>
                <a:gd name="T24" fmla="*/ 110 w 135"/>
                <a:gd name="T25" fmla="*/ 133 h 288"/>
                <a:gd name="T26" fmla="*/ 105 w 135"/>
                <a:gd name="T27" fmla="*/ 141 h 288"/>
                <a:gd name="T28" fmla="*/ 100 w 135"/>
                <a:gd name="T29" fmla="*/ 148 h 288"/>
                <a:gd name="T30" fmla="*/ 95 w 135"/>
                <a:gd name="T31" fmla="*/ 156 h 288"/>
                <a:gd name="T32" fmla="*/ 89 w 135"/>
                <a:gd name="T33" fmla="*/ 163 h 288"/>
                <a:gd name="T34" fmla="*/ 83 w 135"/>
                <a:gd name="T35" fmla="*/ 171 h 288"/>
                <a:gd name="T36" fmla="*/ 78 w 135"/>
                <a:gd name="T37" fmla="*/ 178 h 288"/>
                <a:gd name="T38" fmla="*/ 71 w 135"/>
                <a:gd name="T39" fmla="*/ 186 h 288"/>
                <a:gd name="T40" fmla="*/ 65 w 135"/>
                <a:gd name="T41" fmla="*/ 193 h 288"/>
                <a:gd name="T42" fmla="*/ 59 w 135"/>
                <a:gd name="T43" fmla="*/ 201 h 288"/>
                <a:gd name="T44" fmla="*/ 53 w 135"/>
                <a:gd name="T45" fmla="*/ 209 h 288"/>
                <a:gd name="T46" fmla="*/ 46 w 135"/>
                <a:gd name="T47" fmla="*/ 216 h 288"/>
                <a:gd name="T48" fmla="*/ 40 w 135"/>
                <a:gd name="T49" fmla="*/ 224 h 288"/>
                <a:gd name="T50" fmla="*/ 34 w 135"/>
                <a:gd name="T51" fmla="*/ 232 h 288"/>
                <a:gd name="T52" fmla="*/ 28 w 135"/>
                <a:gd name="T53" fmla="*/ 241 h 288"/>
                <a:gd name="T54" fmla="*/ 22 w 135"/>
                <a:gd name="T55" fmla="*/ 249 h 288"/>
                <a:gd name="T56" fmla="*/ 16 w 135"/>
                <a:gd name="T57" fmla="*/ 258 h 288"/>
                <a:gd name="T58" fmla="*/ 11 w 135"/>
                <a:gd name="T59" fmla="*/ 267 h 288"/>
                <a:gd name="T60" fmla="*/ 5 w 135"/>
                <a:gd name="T61" fmla="*/ 277 h 288"/>
                <a:gd name="T62" fmla="*/ 0 w 135"/>
                <a:gd name="T63" fmla="*/ 287 h 28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35"/>
                <a:gd name="T97" fmla="*/ 0 h 288"/>
                <a:gd name="T98" fmla="*/ 135 w 135"/>
                <a:gd name="T99" fmla="*/ 288 h 28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35" h="288">
                  <a:moveTo>
                    <a:pt x="130" y="0"/>
                  </a:moveTo>
                  <a:lnTo>
                    <a:pt x="133" y="25"/>
                  </a:lnTo>
                  <a:lnTo>
                    <a:pt x="134" y="37"/>
                  </a:lnTo>
                  <a:lnTo>
                    <a:pt x="134" y="48"/>
                  </a:lnTo>
                  <a:lnTo>
                    <a:pt x="133" y="59"/>
                  </a:lnTo>
                  <a:lnTo>
                    <a:pt x="132" y="69"/>
                  </a:lnTo>
                  <a:lnTo>
                    <a:pt x="130" y="79"/>
                  </a:lnTo>
                  <a:lnTo>
                    <a:pt x="128" y="89"/>
                  </a:lnTo>
                  <a:lnTo>
                    <a:pt x="125" y="98"/>
                  </a:lnTo>
                  <a:lnTo>
                    <a:pt x="122" y="107"/>
                  </a:lnTo>
                  <a:lnTo>
                    <a:pt x="119" y="116"/>
                  </a:lnTo>
                  <a:lnTo>
                    <a:pt x="114" y="124"/>
                  </a:lnTo>
                  <a:lnTo>
                    <a:pt x="110" y="133"/>
                  </a:lnTo>
                  <a:lnTo>
                    <a:pt x="105" y="141"/>
                  </a:lnTo>
                  <a:lnTo>
                    <a:pt x="100" y="148"/>
                  </a:lnTo>
                  <a:lnTo>
                    <a:pt x="95" y="156"/>
                  </a:lnTo>
                  <a:lnTo>
                    <a:pt x="89" y="163"/>
                  </a:lnTo>
                  <a:lnTo>
                    <a:pt x="83" y="171"/>
                  </a:lnTo>
                  <a:lnTo>
                    <a:pt x="78" y="178"/>
                  </a:lnTo>
                  <a:lnTo>
                    <a:pt x="71" y="186"/>
                  </a:lnTo>
                  <a:lnTo>
                    <a:pt x="65" y="193"/>
                  </a:lnTo>
                  <a:lnTo>
                    <a:pt x="59" y="201"/>
                  </a:lnTo>
                  <a:lnTo>
                    <a:pt x="53" y="209"/>
                  </a:lnTo>
                  <a:lnTo>
                    <a:pt x="46" y="216"/>
                  </a:lnTo>
                  <a:lnTo>
                    <a:pt x="40" y="224"/>
                  </a:lnTo>
                  <a:lnTo>
                    <a:pt x="34" y="232"/>
                  </a:lnTo>
                  <a:lnTo>
                    <a:pt x="28" y="241"/>
                  </a:lnTo>
                  <a:lnTo>
                    <a:pt x="22" y="249"/>
                  </a:lnTo>
                  <a:lnTo>
                    <a:pt x="16" y="258"/>
                  </a:lnTo>
                  <a:lnTo>
                    <a:pt x="11" y="267"/>
                  </a:lnTo>
                  <a:lnTo>
                    <a:pt x="5" y="277"/>
                  </a:lnTo>
                  <a:lnTo>
                    <a:pt x="0" y="287"/>
                  </a:lnTo>
                </a:path>
              </a:pathLst>
            </a:custGeom>
            <a:noFill/>
            <a:ln w="50800" cap="rnd">
              <a:solidFill>
                <a:srgbClr val="00FF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6679" name="Freeform 80"/>
            <p:cNvSpPr>
              <a:spLocks/>
            </p:cNvSpPr>
            <p:nvPr/>
          </p:nvSpPr>
          <p:spPr bwMode="auto">
            <a:xfrm>
              <a:off x="1868" y="2454"/>
              <a:ext cx="28" cy="145"/>
            </a:xfrm>
            <a:custGeom>
              <a:avLst/>
              <a:gdLst>
                <a:gd name="T0" fmla="*/ 0 w 28"/>
                <a:gd name="T1" fmla="*/ 0 h 145"/>
                <a:gd name="T2" fmla="*/ 5 w 28"/>
                <a:gd name="T3" fmla="*/ 9 h 145"/>
                <a:gd name="T4" fmla="*/ 6 w 28"/>
                <a:gd name="T5" fmla="*/ 13 h 145"/>
                <a:gd name="T6" fmla="*/ 8 w 28"/>
                <a:gd name="T7" fmla="*/ 17 h 145"/>
                <a:gd name="T8" fmla="*/ 10 w 28"/>
                <a:gd name="T9" fmla="*/ 22 h 145"/>
                <a:gd name="T10" fmla="*/ 12 w 28"/>
                <a:gd name="T11" fmla="*/ 26 h 145"/>
                <a:gd name="T12" fmla="*/ 13 w 28"/>
                <a:gd name="T13" fmla="*/ 30 h 145"/>
                <a:gd name="T14" fmla="*/ 14 w 28"/>
                <a:gd name="T15" fmla="*/ 34 h 145"/>
                <a:gd name="T16" fmla="*/ 16 w 28"/>
                <a:gd name="T17" fmla="*/ 39 h 145"/>
                <a:gd name="T18" fmla="*/ 17 w 28"/>
                <a:gd name="T19" fmla="*/ 43 h 145"/>
                <a:gd name="T20" fmla="*/ 19 w 28"/>
                <a:gd name="T21" fmla="*/ 48 h 145"/>
                <a:gd name="T22" fmla="*/ 20 w 28"/>
                <a:gd name="T23" fmla="*/ 52 h 145"/>
                <a:gd name="T24" fmla="*/ 21 w 28"/>
                <a:gd name="T25" fmla="*/ 56 h 145"/>
                <a:gd name="T26" fmla="*/ 22 w 28"/>
                <a:gd name="T27" fmla="*/ 61 h 145"/>
                <a:gd name="T28" fmla="*/ 23 w 28"/>
                <a:gd name="T29" fmla="*/ 65 h 145"/>
                <a:gd name="T30" fmla="*/ 23 w 28"/>
                <a:gd name="T31" fmla="*/ 70 h 145"/>
                <a:gd name="T32" fmla="*/ 24 w 28"/>
                <a:gd name="T33" fmla="*/ 74 h 145"/>
                <a:gd name="T34" fmla="*/ 25 w 28"/>
                <a:gd name="T35" fmla="*/ 79 h 145"/>
                <a:gd name="T36" fmla="*/ 25 w 28"/>
                <a:gd name="T37" fmla="*/ 83 h 145"/>
                <a:gd name="T38" fmla="*/ 25 w 28"/>
                <a:gd name="T39" fmla="*/ 88 h 145"/>
                <a:gd name="T40" fmla="*/ 26 w 28"/>
                <a:gd name="T41" fmla="*/ 92 h 145"/>
                <a:gd name="T42" fmla="*/ 26 w 28"/>
                <a:gd name="T43" fmla="*/ 97 h 145"/>
                <a:gd name="T44" fmla="*/ 26 w 28"/>
                <a:gd name="T45" fmla="*/ 102 h 145"/>
                <a:gd name="T46" fmla="*/ 27 w 28"/>
                <a:gd name="T47" fmla="*/ 106 h 145"/>
                <a:gd name="T48" fmla="*/ 27 w 28"/>
                <a:gd name="T49" fmla="*/ 111 h 145"/>
                <a:gd name="T50" fmla="*/ 26 w 28"/>
                <a:gd name="T51" fmla="*/ 116 h 145"/>
                <a:gd name="T52" fmla="*/ 26 w 28"/>
                <a:gd name="T53" fmla="*/ 120 h 145"/>
                <a:gd name="T54" fmla="*/ 26 w 28"/>
                <a:gd name="T55" fmla="*/ 125 h 145"/>
                <a:gd name="T56" fmla="*/ 25 w 28"/>
                <a:gd name="T57" fmla="*/ 130 h 145"/>
                <a:gd name="T58" fmla="*/ 25 w 28"/>
                <a:gd name="T59" fmla="*/ 134 h 145"/>
                <a:gd name="T60" fmla="*/ 24 w 28"/>
                <a:gd name="T61" fmla="*/ 139 h 145"/>
                <a:gd name="T62" fmla="*/ 24 w 28"/>
                <a:gd name="T63" fmla="*/ 144 h 14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8"/>
                <a:gd name="T97" fmla="*/ 0 h 145"/>
                <a:gd name="T98" fmla="*/ 28 w 28"/>
                <a:gd name="T99" fmla="*/ 145 h 14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8" h="145">
                  <a:moveTo>
                    <a:pt x="0" y="0"/>
                  </a:moveTo>
                  <a:lnTo>
                    <a:pt x="5" y="9"/>
                  </a:lnTo>
                  <a:lnTo>
                    <a:pt x="6" y="13"/>
                  </a:lnTo>
                  <a:lnTo>
                    <a:pt x="8" y="17"/>
                  </a:lnTo>
                  <a:lnTo>
                    <a:pt x="10" y="22"/>
                  </a:lnTo>
                  <a:lnTo>
                    <a:pt x="12" y="26"/>
                  </a:lnTo>
                  <a:lnTo>
                    <a:pt x="13" y="30"/>
                  </a:lnTo>
                  <a:lnTo>
                    <a:pt x="14" y="34"/>
                  </a:lnTo>
                  <a:lnTo>
                    <a:pt x="16" y="39"/>
                  </a:lnTo>
                  <a:lnTo>
                    <a:pt x="17" y="43"/>
                  </a:lnTo>
                  <a:lnTo>
                    <a:pt x="19" y="48"/>
                  </a:lnTo>
                  <a:lnTo>
                    <a:pt x="20" y="52"/>
                  </a:lnTo>
                  <a:lnTo>
                    <a:pt x="21" y="56"/>
                  </a:lnTo>
                  <a:lnTo>
                    <a:pt x="22" y="61"/>
                  </a:lnTo>
                  <a:lnTo>
                    <a:pt x="23" y="65"/>
                  </a:lnTo>
                  <a:lnTo>
                    <a:pt x="23" y="70"/>
                  </a:lnTo>
                  <a:lnTo>
                    <a:pt x="24" y="74"/>
                  </a:lnTo>
                  <a:lnTo>
                    <a:pt x="25" y="79"/>
                  </a:lnTo>
                  <a:lnTo>
                    <a:pt x="25" y="83"/>
                  </a:lnTo>
                  <a:lnTo>
                    <a:pt x="25" y="88"/>
                  </a:lnTo>
                  <a:lnTo>
                    <a:pt x="26" y="92"/>
                  </a:lnTo>
                  <a:lnTo>
                    <a:pt x="26" y="97"/>
                  </a:lnTo>
                  <a:lnTo>
                    <a:pt x="26" y="102"/>
                  </a:lnTo>
                  <a:lnTo>
                    <a:pt x="27" y="106"/>
                  </a:lnTo>
                  <a:lnTo>
                    <a:pt x="27" y="111"/>
                  </a:lnTo>
                  <a:lnTo>
                    <a:pt x="26" y="116"/>
                  </a:lnTo>
                  <a:lnTo>
                    <a:pt x="26" y="120"/>
                  </a:lnTo>
                  <a:lnTo>
                    <a:pt x="26" y="125"/>
                  </a:lnTo>
                  <a:lnTo>
                    <a:pt x="25" y="130"/>
                  </a:lnTo>
                  <a:lnTo>
                    <a:pt x="25" y="134"/>
                  </a:lnTo>
                  <a:lnTo>
                    <a:pt x="24" y="139"/>
                  </a:lnTo>
                  <a:lnTo>
                    <a:pt x="24" y="144"/>
                  </a:lnTo>
                </a:path>
              </a:pathLst>
            </a:custGeom>
            <a:noFill/>
            <a:ln w="50800" cap="rnd">
              <a:solidFill>
                <a:srgbClr val="00FF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grpSp>
      <p:sp>
        <p:nvSpPr>
          <p:cNvPr id="26641" name="Rectangle 81">
            <a:extLst>
              <a:ext uri="{C183D7F6-B498-43B3-948B-1728B52AA6E4}">
                <adec:decorative xmlns:adec="http://schemas.microsoft.com/office/drawing/2017/decorative" val="1"/>
              </a:ext>
            </a:extLst>
          </p:cNvPr>
          <p:cNvSpPr>
            <a:spLocks noGrp="1" noChangeArrowheads="1"/>
          </p:cNvSpPr>
          <p:nvPr>
            <p:ph type="title" idx="4294967295"/>
          </p:nvPr>
        </p:nvSpPr>
        <p:spPr bwMode="auto">
          <a:xfrm>
            <a:off x="1706251" y="410434"/>
            <a:ext cx="7437749" cy="665310"/>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rot="0" spcFirstLastPara="0" vertOverflow="overflow" horzOverflow="overflow" vert="horz" wrap="square" lIns="90488" tIns="44450" rIns="90488" bIns="44450" numCol="1" spcCol="0" rtlCol="0" fromWordArt="0" anchor="ctr" anchorCtr="0" forceAA="0" compatLnSpc="1">
            <a:prstTxWarp prst="textNoShape">
              <a:avLst/>
            </a:prstTxWarp>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85000"/>
              </a:lnSpc>
              <a:spcBef>
                <a:spcPct val="30000"/>
              </a:spcBef>
              <a:spcAft>
                <a:spcPct val="0"/>
              </a:spcAft>
              <a:buClrTx/>
              <a:buSzTx/>
              <a:buFontTx/>
              <a:buNone/>
              <a:tabLst/>
              <a:defRPr/>
            </a:pPr>
            <a:r>
              <a:rPr kumimoji="0" lang="en-US" altLang="en-US" sz="4400" b="0" i="0" u="sng" strike="noStrike" kern="1200" cap="none" spc="0" normalizeH="0" baseline="0" noProof="0" dirty="0">
                <a:ln>
                  <a:noFill/>
                </a:ln>
                <a:solidFill>
                  <a:schemeClr val="accent6">
                    <a:lumMod val="75000"/>
                  </a:schemeClr>
                </a:solidFill>
                <a:effectLst/>
                <a:uLnTx/>
                <a:uFillTx/>
                <a:latin typeface="Arial" panose="020B0604020202020204" pitchFamily="34" charset="0"/>
                <a:ea typeface="+mn-ea"/>
                <a:cs typeface="+mn-cs"/>
              </a:rPr>
              <a:t>Understanding Plant Growth!</a:t>
            </a:r>
          </a:p>
        </p:txBody>
      </p:sp>
      <p:grpSp>
        <p:nvGrpSpPr>
          <p:cNvPr id="26642" name="Group 82">
            <a:extLst>
              <a:ext uri="{C183D7F6-B498-43B3-948B-1728B52AA6E4}">
                <adec:decorative xmlns:adec="http://schemas.microsoft.com/office/drawing/2017/decorative" val="1"/>
              </a:ext>
            </a:extLst>
          </p:cNvPr>
          <p:cNvGrpSpPr>
            <a:grpSpLocks/>
          </p:cNvGrpSpPr>
          <p:nvPr/>
        </p:nvGrpSpPr>
        <p:grpSpPr bwMode="auto">
          <a:xfrm>
            <a:off x="7086600" y="685800"/>
            <a:ext cx="1144588" cy="1136650"/>
            <a:chOff x="5136" y="581"/>
            <a:chExt cx="634" cy="668"/>
          </a:xfrm>
        </p:grpSpPr>
        <p:grpSp>
          <p:nvGrpSpPr>
            <p:cNvPr id="26653" name="Group 83"/>
            <p:cNvGrpSpPr>
              <a:grpSpLocks/>
            </p:cNvGrpSpPr>
            <p:nvPr/>
          </p:nvGrpSpPr>
          <p:grpSpPr bwMode="auto">
            <a:xfrm>
              <a:off x="5136" y="581"/>
              <a:ext cx="625" cy="668"/>
              <a:chOff x="5136" y="581"/>
              <a:chExt cx="625" cy="668"/>
            </a:xfrm>
          </p:grpSpPr>
          <p:sp>
            <p:nvSpPr>
              <p:cNvPr id="26655" name="Freeform 84"/>
              <p:cNvSpPr>
                <a:spLocks/>
              </p:cNvSpPr>
              <p:nvPr/>
            </p:nvSpPr>
            <p:spPr bwMode="auto">
              <a:xfrm>
                <a:off x="5136" y="581"/>
                <a:ext cx="625" cy="668"/>
              </a:xfrm>
              <a:custGeom>
                <a:avLst/>
                <a:gdLst>
                  <a:gd name="T0" fmla="*/ 168 w 625"/>
                  <a:gd name="T1" fmla="*/ 161 h 668"/>
                  <a:gd name="T2" fmla="*/ 138 w 625"/>
                  <a:gd name="T3" fmla="*/ 198 h 668"/>
                  <a:gd name="T4" fmla="*/ 124 w 625"/>
                  <a:gd name="T5" fmla="*/ 219 h 668"/>
                  <a:gd name="T6" fmla="*/ 104 w 625"/>
                  <a:gd name="T7" fmla="*/ 266 h 668"/>
                  <a:gd name="T8" fmla="*/ 90 w 625"/>
                  <a:gd name="T9" fmla="*/ 318 h 668"/>
                  <a:gd name="T10" fmla="*/ 97 w 625"/>
                  <a:gd name="T11" fmla="*/ 360 h 668"/>
                  <a:gd name="T12" fmla="*/ 106 w 625"/>
                  <a:gd name="T13" fmla="*/ 413 h 668"/>
                  <a:gd name="T14" fmla="*/ 126 w 625"/>
                  <a:gd name="T15" fmla="*/ 453 h 668"/>
                  <a:gd name="T16" fmla="*/ 144 w 625"/>
                  <a:gd name="T17" fmla="*/ 480 h 668"/>
                  <a:gd name="T18" fmla="*/ 161 w 625"/>
                  <a:gd name="T19" fmla="*/ 502 h 668"/>
                  <a:gd name="T20" fmla="*/ 197 w 625"/>
                  <a:gd name="T21" fmla="*/ 532 h 668"/>
                  <a:gd name="T22" fmla="*/ 227 w 625"/>
                  <a:gd name="T23" fmla="*/ 545 h 668"/>
                  <a:gd name="T24" fmla="*/ 275 w 625"/>
                  <a:gd name="T25" fmla="*/ 567 h 668"/>
                  <a:gd name="T26" fmla="*/ 311 w 625"/>
                  <a:gd name="T27" fmla="*/ 566 h 668"/>
                  <a:gd name="T28" fmla="*/ 351 w 625"/>
                  <a:gd name="T29" fmla="*/ 565 h 668"/>
                  <a:gd name="T30" fmla="*/ 388 w 625"/>
                  <a:gd name="T31" fmla="*/ 545 h 668"/>
                  <a:gd name="T32" fmla="*/ 421 w 625"/>
                  <a:gd name="T33" fmla="*/ 527 h 668"/>
                  <a:gd name="T34" fmla="*/ 467 w 625"/>
                  <a:gd name="T35" fmla="*/ 499 h 668"/>
                  <a:gd name="T36" fmla="*/ 492 w 625"/>
                  <a:gd name="T37" fmla="*/ 458 h 668"/>
                  <a:gd name="T38" fmla="*/ 513 w 625"/>
                  <a:gd name="T39" fmla="*/ 423 h 668"/>
                  <a:gd name="T40" fmla="*/ 519 w 625"/>
                  <a:gd name="T41" fmla="*/ 378 h 668"/>
                  <a:gd name="T42" fmla="*/ 526 w 625"/>
                  <a:gd name="T43" fmla="*/ 315 h 668"/>
                  <a:gd name="T44" fmla="*/ 513 w 625"/>
                  <a:gd name="T45" fmla="*/ 256 h 668"/>
                  <a:gd name="T46" fmla="*/ 502 w 625"/>
                  <a:gd name="T47" fmla="*/ 221 h 668"/>
                  <a:gd name="T48" fmla="*/ 479 w 625"/>
                  <a:gd name="T49" fmla="*/ 189 h 668"/>
                  <a:gd name="T50" fmla="*/ 452 w 625"/>
                  <a:gd name="T51" fmla="*/ 163 h 668"/>
                  <a:gd name="T52" fmla="*/ 422 w 625"/>
                  <a:gd name="T53" fmla="*/ 144 h 668"/>
                  <a:gd name="T54" fmla="*/ 376 w 625"/>
                  <a:gd name="T55" fmla="*/ 109 h 668"/>
                  <a:gd name="T56" fmla="*/ 322 w 625"/>
                  <a:gd name="T57" fmla="*/ 107 h 668"/>
                  <a:gd name="T58" fmla="*/ 289 w 625"/>
                  <a:gd name="T59" fmla="*/ 101 h 668"/>
                  <a:gd name="T60" fmla="*/ 246 w 625"/>
                  <a:gd name="T61" fmla="*/ 115 h 668"/>
                  <a:gd name="T62" fmla="*/ 226 w 625"/>
                  <a:gd name="T63" fmla="*/ 125 h 668"/>
                  <a:gd name="T64" fmla="*/ 141 w 625"/>
                  <a:gd name="T65" fmla="*/ 55 h 66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25"/>
                  <a:gd name="T100" fmla="*/ 0 h 668"/>
                  <a:gd name="T101" fmla="*/ 625 w 625"/>
                  <a:gd name="T102" fmla="*/ 668 h 66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25" h="668">
                    <a:moveTo>
                      <a:pt x="141" y="55"/>
                    </a:moveTo>
                    <a:lnTo>
                      <a:pt x="168" y="161"/>
                    </a:lnTo>
                    <a:lnTo>
                      <a:pt x="86" y="103"/>
                    </a:lnTo>
                    <a:lnTo>
                      <a:pt x="138" y="198"/>
                    </a:lnTo>
                    <a:lnTo>
                      <a:pt x="87" y="164"/>
                    </a:lnTo>
                    <a:lnTo>
                      <a:pt x="124" y="219"/>
                    </a:lnTo>
                    <a:lnTo>
                      <a:pt x="17" y="202"/>
                    </a:lnTo>
                    <a:lnTo>
                      <a:pt x="104" y="266"/>
                    </a:lnTo>
                    <a:lnTo>
                      <a:pt x="0" y="292"/>
                    </a:lnTo>
                    <a:lnTo>
                      <a:pt x="90" y="318"/>
                    </a:lnTo>
                    <a:lnTo>
                      <a:pt x="44" y="339"/>
                    </a:lnTo>
                    <a:lnTo>
                      <a:pt x="97" y="360"/>
                    </a:lnTo>
                    <a:lnTo>
                      <a:pt x="4" y="402"/>
                    </a:lnTo>
                    <a:lnTo>
                      <a:pt x="106" y="413"/>
                    </a:lnTo>
                    <a:lnTo>
                      <a:pt x="44" y="456"/>
                    </a:lnTo>
                    <a:lnTo>
                      <a:pt x="126" y="453"/>
                    </a:lnTo>
                    <a:lnTo>
                      <a:pt x="47" y="523"/>
                    </a:lnTo>
                    <a:lnTo>
                      <a:pt x="144" y="480"/>
                    </a:lnTo>
                    <a:lnTo>
                      <a:pt x="103" y="537"/>
                    </a:lnTo>
                    <a:lnTo>
                      <a:pt x="161" y="502"/>
                    </a:lnTo>
                    <a:lnTo>
                      <a:pt x="120" y="609"/>
                    </a:lnTo>
                    <a:lnTo>
                      <a:pt x="197" y="532"/>
                    </a:lnTo>
                    <a:lnTo>
                      <a:pt x="184" y="590"/>
                    </a:lnTo>
                    <a:lnTo>
                      <a:pt x="227" y="545"/>
                    </a:lnTo>
                    <a:lnTo>
                      <a:pt x="217" y="651"/>
                    </a:lnTo>
                    <a:lnTo>
                      <a:pt x="275" y="567"/>
                    </a:lnTo>
                    <a:lnTo>
                      <a:pt x="296" y="667"/>
                    </a:lnTo>
                    <a:lnTo>
                      <a:pt x="311" y="566"/>
                    </a:lnTo>
                    <a:lnTo>
                      <a:pt x="338" y="647"/>
                    </a:lnTo>
                    <a:lnTo>
                      <a:pt x="351" y="565"/>
                    </a:lnTo>
                    <a:lnTo>
                      <a:pt x="388" y="656"/>
                    </a:lnTo>
                    <a:lnTo>
                      <a:pt x="388" y="545"/>
                    </a:lnTo>
                    <a:lnTo>
                      <a:pt x="433" y="592"/>
                    </a:lnTo>
                    <a:lnTo>
                      <a:pt x="421" y="527"/>
                    </a:lnTo>
                    <a:lnTo>
                      <a:pt x="507" y="603"/>
                    </a:lnTo>
                    <a:lnTo>
                      <a:pt x="467" y="499"/>
                    </a:lnTo>
                    <a:lnTo>
                      <a:pt x="564" y="543"/>
                    </a:lnTo>
                    <a:lnTo>
                      <a:pt x="492" y="458"/>
                    </a:lnTo>
                    <a:lnTo>
                      <a:pt x="556" y="470"/>
                    </a:lnTo>
                    <a:lnTo>
                      <a:pt x="513" y="423"/>
                    </a:lnTo>
                    <a:lnTo>
                      <a:pt x="613" y="434"/>
                    </a:lnTo>
                    <a:lnTo>
                      <a:pt x="519" y="378"/>
                    </a:lnTo>
                    <a:lnTo>
                      <a:pt x="624" y="358"/>
                    </a:lnTo>
                    <a:lnTo>
                      <a:pt x="526" y="315"/>
                    </a:lnTo>
                    <a:lnTo>
                      <a:pt x="620" y="254"/>
                    </a:lnTo>
                    <a:lnTo>
                      <a:pt x="513" y="256"/>
                    </a:lnTo>
                    <a:lnTo>
                      <a:pt x="543" y="220"/>
                    </a:lnTo>
                    <a:lnTo>
                      <a:pt x="502" y="221"/>
                    </a:lnTo>
                    <a:lnTo>
                      <a:pt x="568" y="153"/>
                    </a:lnTo>
                    <a:lnTo>
                      <a:pt x="479" y="189"/>
                    </a:lnTo>
                    <a:lnTo>
                      <a:pt x="533" y="104"/>
                    </a:lnTo>
                    <a:lnTo>
                      <a:pt x="452" y="163"/>
                    </a:lnTo>
                    <a:lnTo>
                      <a:pt x="471" y="110"/>
                    </a:lnTo>
                    <a:lnTo>
                      <a:pt x="422" y="144"/>
                    </a:lnTo>
                    <a:lnTo>
                      <a:pt x="444" y="35"/>
                    </a:lnTo>
                    <a:lnTo>
                      <a:pt x="376" y="109"/>
                    </a:lnTo>
                    <a:lnTo>
                      <a:pt x="369" y="11"/>
                    </a:lnTo>
                    <a:lnTo>
                      <a:pt x="322" y="107"/>
                    </a:lnTo>
                    <a:lnTo>
                      <a:pt x="300" y="0"/>
                    </a:lnTo>
                    <a:lnTo>
                      <a:pt x="289" y="101"/>
                    </a:lnTo>
                    <a:lnTo>
                      <a:pt x="254" y="27"/>
                    </a:lnTo>
                    <a:lnTo>
                      <a:pt x="246" y="115"/>
                    </a:lnTo>
                    <a:lnTo>
                      <a:pt x="209" y="24"/>
                    </a:lnTo>
                    <a:lnTo>
                      <a:pt x="226" y="125"/>
                    </a:lnTo>
                    <a:lnTo>
                      <a:pt x="141" y="55"/>
                    </a:lnTo>
                  </a:path>
                </a:pathLst>
              </a:custGeom>
              <a:solidFill>
                <a:srgbClr val="FF0000"/>
              </a:solidFill>
              <a:ln w="12700" cap="rnd">
                <a:solidFill>
                  <a:srgbClr val="FF00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26656" name="Freeform 85"/>
              <p:cNvSpPr>
                <a:spLocks/>
              </p:cNvSpPr>
              <p:nvPr/>
            </p:nvSpPr>
            <p:spPr bwMode="auto">
              <a:xfrm>
                <a:off x="5147" y="590"/>
                <a:ext cx="606" cy="649"/>
              </a:xfrm>
              <a:custGeom>
                <a:avLst/>
                <a:gdLst>
                  <a:gd name="T0" fmla="*/ 171 w 606"/>
                  <a:gd name="T1" fmla="*/ 149 h 649"/>
                  <a:gd name="T2" fmla="*/ 139 w 606"/>
                  <a:gd name="T3" fmla="*/ 183 h 649"/>
                  <a:gd name="T4" fmla="*/ 124 w 606"/>
                  <a:gd name="T5" fmla="*/ 202 h 649"/>
                  <a:gd name="T6" fmla="*/ 103 w 606"/>
                  <a:gd name="T7" fmla="*/ 247 h 649"/>
                  <a:gd name="T8" fmla="*/ 87 w 606"/>
                  <a:gd name="T9" fmla="*/ 297 h 649"/>
                  <a:gd name="T10" fmla="*/ 92 w 606"/>
                  <a:gd name="T11" fmla="*/ 338 h 649"/>
                  <a:gd name="T12" fmla="*/ 98 w 606"/>
                  <a:gd name="T13" fmla="*/ 390 h 649"/>
                  <a:gd name="T14" fmla="*/ 115 w 606"/>
                  <a:gd name="T15" fmla="*/ 430 h 649"/>
                  <a:gd name="T16" fmla="*/ 131 w 606"/>
                  <a:gd name="T17" fmla="*/ 457 h 649"/>
                  <a:gd name="T18" fmla="*/ 147 w 606"/>
                  <a:gd name="T19" fmla="*/ 480 h 649"/>
                  <a:gd name="T20" fmla="*/ 181 w 606"/>
                  <a:gd name="T21" fmla="*/ 510 h 649"/>
                  <a:gd name="T22" fmla="*/ 209 w 606"/>
                  <a:gd name="T23" fmla="*/ 525 h 649"/>
                  <a:gd name="T24" fmla="*/ 255 w 606"/>
                  <a:gd name="T25" fmla="*/ 548 h 649"/>
                  <a:gd name="T26" fmla="*/ 290 w 606"/>
                  <a:gd name="T27" fmla="*/ 550 h 649"/>
                  <a:gd name="T28" fmla="*/ 329 w 606"/>
                  <a:gd name="T29" fmla="*/ 550 h 649"/>
                  <a:gd name="T30" fmla="*/ 366 w 606"/>
                  <a:gd name="T31" fmla="*/ 533 h 649"/>
                  <a:gd name="T32" fmla="*/ 399 w 606"/>
                  <a:gd name="T33" fmla="*/ 517 h 649"/>
                  <a:gd name="T34" fmla="*/ 444 w 606"/>
                  <a:gd name="T35" fmla="*/ 494 h 649"/>
                  <a:gd name="T36" fmla="*/ 470 w 606"/>
                  <a:gd name="T37" fmla="*/ 454 h 649"/>
                  <a:gd name="T38" fmla="*/ 492 w 606"/>
                  <a:gd name="T39" fmla="*/ 422 h 649"/>
                  <a:gd name="T40" fmla="*/ 500 w 606"/>
                  <a:gd name="T41" fmla="*/ 379 h 649"/>
                  <a:gd name="T42" fmla="*/ 510 w 606"/>
                  <a:gd name="T43" fmla="*/ 318 h 649"/>
                  <a:gd name="T44" fmla="*/ 499 w 606"/>
                  <a:gd name="T45" fmla="*/ 260 h 649"/>
                  <a:gd name="T46" fmla="*/ 491 w 606"/>
                  <a:gd name="T47" fmla="*/ 226 h 649"/>
                  <a:gd name="T48" fmla="*/ 471 w 606"/>
                  <a:gd name="T49" fmla="*/ 192 h 649"/>
                  <a:gd name="T50" fmla="*/ 446 w 606"/>
                  <a:gd name="T51" fmla="*/ 166 h 649"/>
                  <a:gd name="T52" fmla="*/ 418 w 606"/>
                  <a:gd name="T53" fmla="*/ 146 h 649"/>
                  <a:gd name="T54" fmla="*/ 374 w 606"/>
                  <a:gd name="T55" fmla="*/ 110 h 649"/>
                  <a:gd name="T56" fmla="*/ 322 w 606"/>
                  <a:gd name="T57" fmla="*/ 105 h 649"/>
                  <a:gd name="T58" fmla="*/ 291 w 606"/>
                  <a:gd name="T59" fmla="*/ 98 h 649"/>
                  <a:gd name="T60" fmla="*/ 249 w 606"/>
                  <a:gd name="T61" fmla="*/ 109 h 649"/>
                  <a:gd name="T62" fmla="*/ 227 w 606"/>
                  <a:gd name="T63" fmla="*/ 118 h 649"/>
                  <a:gd name="T64" fmla="*/ 149 w 606"/>
                  <a:gd name="T65" fmla="*/ 44 h 64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06"/>
                  <a:gd name="T100" fmla="*/ 0 h 649"/>
                  <a:gd name="T101" fmla="*/ 606 w 606"/>
                  <a:gd name="T102" fmla="*/ 649 h 64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06" h="649">
                    <a:moveTo>
                      <a:pt x="149" y="44"/>
                    </a:moveTo>
                    <a:lnTo>
                      <a:pt x="171" y="149"/>
                    </a:lnTo>
                    <a:lnTo>
                      <a:pt x="94" y="88"/>
                    </a:lnTo>
                    <a:lnTo>
                      <a:pt x="139" y="183"/>
                    </a:lnTo>
                    <a:lnTo>
                      <a:pt x="92" y="147"/>
                    </a:lnTo>
                    <a:lnTo>
                      <a:pt x="124" y="202"/>
                    </a:lnTo>
                    <a:lnTo>
                      <a:pt x="21" y="180"/>
                    </a:lnTo>
                    <a:lnTo>
                      <a:pt x="103" y="247"/>
                    </a:lnTo>
                    <a:lnTo>
                      <a:pt x="1" y="267"/>
                    </a:lnTo>
                    <a:lnTo>
                      <a:pt x="87" y="297"/>
                    </a:lnTo>
                    <a:lnTo>
                      <a:pt x="42" y="315"/>
                    </a:lnTo>
                    <a:lnTo>
                      <a:pt x="92" y="338"/>
                    </a:lnTo>
                    <a:lnTo>
                      <a:pt x="0" y="374"/>
                    </a:lnTo>
                    <a:lnTo>
                      <a:pt x="98" y="390"/>
                    </a:lnTo>
                    <a:lnTo>
                      <a:pt x="37" y="428"/>
                    </a:lnTo>
                    <a:lnTo>
                      <a:pt x="115" y="430"/>
                    </a:lnTo>
                    <a:lnTo>
                      <a:pt x="36" y="494"/>
                    </a:lnTo>
                    <a:lnTo>
                      <a:pt x="131" y="457"/>
                    </a:lnTo>
                    <a:lnTo>
                      <a:pt x="90" y="510"/>
                    </a:lnTo>
                    <a:lnTo>
                      <a:pt x="147" y="480"/>
                    </a:lnTo>
                    <a:lnTo>
                      <a:pt x="102" y="580"/>
                    </a:lnTo>
                    <a:lnTo>
                      <a:pt x="181" y="510"/>
                    </a:lnTo>
                    <a:lnTo>
                      <a:pt x="165" y="566"/>
                    </a:lnTo>
                    <a:lnTo>
                      <a:pt x="209" y="525"/>
                    </a:lnTo>
                    <a:lnTo>
                      <a:pt x="195" y="628"/>
                    </a:lnTo>
                    <a:lnTo>
                      <a:pt x="255" y="548"/>
                    </a:lnTo>
                    <a:lnTo>
                      <a:pt x="271" y="648"/>
                    </a:lnTo>
                    <a:lnTo>
                      <a:pt x="290" y="550"/>
                    </a:lnTo>
                    <a:lnTo>
                      <a:pt x="312" y="630"/>
                    </a:lnTo>
                    <a:lnTo>
                      <a:pt x="329" y="550"/>
                    </a:lnTo>
                    <a:lnTo>
                      <a:pt x="361" y="641"/>
                    </a:lnTo>
                    <a:lnTo>
                      <a:pt x="366" y="533"/>
                    </a:lnTo>
                    <a:lnTo>
                      <a:pt x="406" y="582"/>
                    </a:lnTo>
                    <a:lnTo>
                      <a:pt x="399" y="517"/>
                    </a:lnTo>
                    <a:lnTo>
                      <a:pt x="477" y="596"/>
                    </a:lnTo>
                    <a:lnTo>
                      <a:pt x="444" y="494"/>
                    </a:lnTo>
                    <a:lnTo>
                      <a:pt x="537" y="540"/>
                    </a:lnTo>
                    <a:lnTo>
                      <a:pt x="470" y="454"/>
                    </a:lnTo>
                    <a:lnTo>
                      <a:pt x="533" y="470"/>
                    </a:lnTo>
                    <a:lnTo>
                      <a:pt x="492" y="422"/>
                    </a:lnTo>
                    <a:lnTo>
                      <a:pt x="590" y="438"/>
                    </a:lnTo>
                    <a:lnTo>
                      <a:pt x="500" y="379"/>
                    </a:lnTo>
                    <a:lnTo>
                      <a:pt x="603" y="365"/>
                    </a:lnTo>
                    <a:lnTo>
                      <a:pt x="510" y="318"/>
                    </a:lnTo>
                    <a:lnTo>
                      <a:pt x="605" y="264"/>
                    </a:lnTo>
                    <a:lnTo>
                      <a:pt x="499" y="260"/>
                    </a:lnTo>
                    <a:lnTo>
                      <a:pt x="530" y="226"/>
                    </a:lnTo>
                    <a:lnTo>
                      <a:pt x="491" y="226"/>
                    </a:lnTo>
                    <a:lnTo>
                      <a:pt x="558" y="163"/>
                    </a:lnTo>
                    <a:lnTo>
                      <a:pt x="471" y="192"/>
                    </a:lnTo>
                    <a:lnTo>
                      <a:pt x="527" y="114"/>
                    </a:lnTo>
                    <a:lnTo>
                      <a:pt x="446" y="166"/>
                    </a:lnTo>
                    <a:lnTo>
                      <a:pt x="466" y="116"/>
                    </a:lnTo>
                    <a:lnTo>
                      <a:pt x="418" y="146"/>
                    </a:lnTo>
                    <a:lnTo>
                      <a:pt x="444" y="41"/>
                    </a:lnTo>
                    <a:lnTo>
                      <a:pt x="374" y="110"/>
                    </a:lnTo>
                    <a:lnTo>
                      <a:pt x="372" y="14"/>
                    </a:lnTo>
                    <a:lnTo>
                      <a:pt x="322" y="105"/>
                    </a:lnTo>
                    <a:lnTo>
                      <a:pt x="306" y="0"/>
                    </a:lnTo>
                    <a:lnTo>
                      <a:pt x="291" y="98"/>
                    </a:lnTo>
                    <a:lnTo>
                      <a:pt x="260" y="24"/>
                    </a:lnTo>
                    <a:lnTo>
                      <a:pt x="249" y="109"/>
                    </a:lnTo>
                    <a:lnTo>
                      <a:pt x="217" y="18"/>
                    </a:lnTo>
                    <a:lnTo>
                      <a:pt x="227" y="118"/>
                    </a:lnTo>
                    <a:lnTo>
                      <a:pt x="149" y="44"/>
                    </a:lnTo>
                  </a:path>
                </a:pathLst>
              </a:custGeom>
              <a:solidFill>
                <a:srgbClr val="FFFF00"/>
              </a:solidFill>
              <a:ln w="12700" cap="rnd">
                <a:solidFill>
                  <a:srgbClr val="FFFF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grpSp>
        <p:sp>
          <p:nvSpPr>
            <p:cNvPr id="26654" name="Rectangle 86"/>
            <p:cNvSpPr>
              <a:spLocks noChangeArrowheads="1"/>
            </p:cNvSpPr>
            <p:nvPr/>
          </p:nvSpPr>
          <p:spPr bwMode="auto">
            <a:xfrm>
              <a:off x="5150" y="730"/>
              <a:ext cx="620" cy="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85000"/>
                </a:lnSpc>
                <a:spcBef>
                  <a:spcPct val="30000"/>
                </a:spcBef>
                <a:spcAft>
                  <a:spcPct val="0"/>
                </a:spcAft>
                <a:buClrTx/>
                <a:buSzTx/>
                <a:buFontTx/>
                <a:buNone/>
                <a:tabLst/>
                <a:defRPr/>
              </a:pPr>
              <a:r>
                <a:rPr kumimoji="0" lang="en-US" altLang="en-US" sz="3900" b="1" i="0" u="none" strike="noStrike" kern="1200" cap="none" spc="0" normalizeH="0" baseline="0" noProof="0">
                  <a:ln>
                    <a:noFill/>
                  </a:ln>
                  <a:solidFill>
                    <a:srgbClr val="0000FF"/>
                  </a:solidFill>
                  <a:effectLst/>
                  <a:uLnTx/>
                  <a:uFillTx/>
                  <a:latin typeface="Arial" panose="020B0604020202020204" pitchFamily="34" charset="0"/>
                  <a:ea typeface="+mn-ea"/>
                  <a:cs typeface="+mn-cs"/>
                </a:rPr>
                <a:t>Sun</a:t>
              </a:r>
            </a:p>
          </p:txBody>
        </p:sp>
      </p:grpSp>
      <p:grpSp>
        <p:nvGrpSpPr>
          <p:cNvPr id="26643" name="Group 87">
            <a:extLst>
              <a:ext uri="{C183D7F6-B498-43B3-948B-1728B52AA6E4}">
                <adec:decorative xmlns:adec="http://schemas.microsoft.com/office/drawing/2017/decorative" val="1"/>
              </a:ext>
            </a:extLst>
          </p:cNvPr>
          <p:cNvGrpSpPr>
            <a:grpSpLocks/>
          </p:cNvGrpSpPr>
          <p:nvPr/>
        </p:nvGrpSpPr>
        <p:grpSpPr bwMode="auto">
          <a:xfrm>
            <a:off x="4094163" y="1768475"/>
            <a:ext cx="4633912" cy="679450"/>
            <a:chOff x="2579" y="1114"/>
            <a:chExt cx="2919" cy="428"/>
          </a:xfrm>
        </p:grpSpPr>
        <p:sp>
          <p:nvSpPr>
            <p:cNvPr id="26651" name="Rectangle 88"/>
            <p:cNvSpPr>
              <a:spLocks noChangeArrowheads="1"/>
            </p:cNvSpPr>
            <p:nvPr/>
          </p:nvSpPr>
          <p:spPr bwMode="auto">
            <a:xfrm>
              <a:off x="2579" y="1114"/>
              <a:ext cx="2919" cy="428"/>
            </a:xfrm>
            <a:prstGeom prst="rect">
              <a:avLst/>
            </a:prstGeom>
            <a:solidFill>
              <a:schemeClr val="accent1"/>
            </a:solidFill>
            <a:ln w="12700">
              <a:solidFill>
                <a:srgbClr val="FF000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6652" name="Rectangle 89"/>
            <p:cNvSpPr>
              <a:spLocks noChangeArrowheads="1"/>
            </p:cNvSpPr>
            <p:nvPr/>
          </p:nvSpPr>
          <p:spPr bwMode="auto">
            <a:xfrm>
              <a:off x="2632" y="1141"/>
              <a:ext cx="2572" cy="309"/>
            </a:xfrm>
            <a:prstGeom prst="rect">
              <a:avLst/>
            </a:prstGeom>
            <a:solidFill>
              <a:schemeClr val="accent1"/>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85000"/>
                </a:lnSpc>
                <a:spcBef>
                  <a:spcPct val="30000"/>
                </a:spcBef>
                <a:spcAft>
                  <a:spcPct val="0"/>
                </a:spcAft>
                <a:buClrTx/>
                <a:buSzTx/>
                <a:buFontTx/>
                <a:buNone/>
                <a:tabLst/>
                <a:defRPr/>
              </a:pPr>
              <a:r>
                <a:rPr kumimoji="0" lang="en-US" altLang="en-US" sz="3100" b="1" i="0" u="none" strike="noStrike" kern="1200" cap="none" spc="0" normalizeH="0" baseline="0" noProof="0">
                  <a:ln>
                    <a:noFill/>
                  </a:ln>
                  <a:solidFill>
                    <a:srgbClr val="000000"/>
                  </a:solidFill>
                  <a:effectLst/>
                  <a:uLnTx/>
                  <a:uFillTx/>
                  <a:latin typeface="Arial" panose="020B0604020202020204" pitchFamily="34" charset="0"/>
                  <a:ea typeface="+mn-ea"/>
                  <a:cs typeface="+mn-cs"/>
                </a:rPr>
                <a:t>95% raw material..air</a:t>
              </a:r>
              <a:endParaRPr kumimoji="0" lang="en-US" altLang="en-US" sz="3100" b="1" i="0" u="none" strike="noStrike" kern="1200" cap="none" spc="0" normalizeH="0" baseline="0" noProof="0">
                <a:ln>
                  <a:noFill/>
                </a:ln>
                <a:solidFill>
                  <a:srgbClr val="0000FF"/>
                </a:solidFill>
                <a:effectLst/>
                <a:uLnTx/>
                <a:uFillTx/>
                <a:latin typeface="Arial" panose="020B0604020202020204" pitchFamily="34" charset="0"/>
                <a:ea typeface="+mn-ea"/>
                <a:cs typeface="+mn-cs"/>
              </a:endParaRPr>
            </a:p>
          </p:txBody>
        </p:sp>
      </p:grpSp>
      <p:sp>
        <p:nvSpPr>
          <p:cNvPr id="26644" name="Oval 90">
            <a:extLst>
              <a:ext uri="{C183D7F6-B498-43B3-948B-1728B52AA6E4}">
                <adec:decorative xmlns:adec="http://schemas.microsoft.com/office/drawing/2017/decorative" val="1"/>
              </a:ext>
            </a:extLst>
          </p:cNvPr>
          <p:cNvSpPr>
            <a:spLocks noChangeArrowheads="1"/>
          </p:cNvSpPr>
          <p:nvPr/>
        </p:nvSpPr>
        <p:spPr bwMode="auto">
          <a:xfrm>
            <a:off x="4540250" y="2836863"/>
            <a:ext cx="1219200" cy="952500"/>
          </a:xfrm>
          <a:prstGeom prst="ellipse">
            <a:avLst/>
          </a:prstGeom>
          <a:solidFill>
            <a:srgbClr val="CCFFCC"/>
          </a:solidFill>
          <a:ln w="12700">
            <a:solidFill>
              <a:srgbClr val="AAAAAA"/>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6645" name="Oval 91">
            <a:extLst>
              <a:ext uri="{C183D7F6-B498-43B3-948B-1728B52AA6E4}">
                <adec:decorative xmlns:adec="http://schemas.microsoft.com/office/drawing/2017/decorative" val="1"/>
              </a:ext>
            </a:extLst>
          </p:cNvPr>
          <p:cNvSpPr>
            <a:spLocks noChangeArrowheads="1"/>
          </p:cNvSpPr>
          <p:nvPr/>
        </p:nvSpPr>
        <p:spPr bwMode="auto">
          <a:xfrm>
            <a:off x="1008063" y="2935288"/>
            <a:ext cx="1587" cy="1587"/>
          </a:xfrm>
          <a:prstGeom prst="ellipse">
            <a:avLst/>
          </a:prstGeom>
          <a:solidFill>
            <a:srgbClr val="FF7F00"/>
          </a:solidFill>
          <a:ln w="12700">
            <a:solidFill>
              <a:srgbClr val="FFFF00"/>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6646" name="Oval 92">
            <a:extLst>
              <a:ext uri="{C183D7F6-B498-43B3-948B-1728B52AA6E4}">
                <adec:decorative xmlns:adec="http://schemas.microsoft.com/office/drawing/2017/decorative" val="1"/>
              </a:ext>
            </a:extLst>
          </p:cNvPr>
          <p:cNvSpPr>
            <a:spLocks noChangeArrowheads="1"/>
          </p:cNvSpPr>
          <p:nvPr/>
        </p:nvSpPr>
        <p:spPr bwMode="auto">
          <a:xfrm>
            <a:off x="771525" y="2417763"/>
            <a:ext cx="584200" cy="1119187"/>
          </a:xfrm>
          <a:prstGeom prst="ellipse">
            <a:avLst/>
          </a:prstGeom>
          <a:solidFill>
            <a:srgbClr val="CCFFCC"/>
          </a:solidFill>
          <a:ln w="12700">
            <a:solidFill>
              <a:srgbClr val="AAAAAA"/>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6647" name="Rectangle 93">
            <a:extLst>
              <a:ext uri="{C183D7F6-B498-43B3-948B-1728B52AA6E4}">
                <adec:decorative xmlns:adec="http://schemas.microsoft.com/office/drawing/2017/decorative" val="1"/>
              </a:ext>
            </a:extLst>
          </p:cNvPr>
          <p:cNvSpPr>
            <a:spLocks noChangeArrowheads="1"/>
          </p:cNvSpPr>
          <p:nvPr/>
        </p:nvSpPr>
        <p:spPr bwMode="auto">
          <a:xfrm>
            <a:off x="4537075" y="2981325"/>
            <a:ext cx="1200150"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85000"/>
              </a:lnSpc>
              <a:spcBef>
                <a:spcPct val="30000"/>
              </a:spcBef>
              <a:spcAft>
                <a:spcPct val="0"/>
              </a:spcAft>
              <a:buClrTx/>
              <a:buSzTx/>
              <a:buFontTx/>
              <a:buNone/>
              <a:tabLst/>
              <a:defRPr/>
            </a:pPr>
            <a:r>
              <a:rPr kumimoji="0" lang="en-US" altLang="en-US" sz="3900" b="1" i="0" u="none" strike="noStrike" kern="1200" cap="none" spc="0" normalizeH="0" baseline="0" noProof="0">
                <a:ln>
                  <a:noFill/>
                </a:ln>
                <a:solidFill>
                  <a:srgbClr val="000000"/>
                </a:solidFill>
                <a:effectLst/>
                <a:uLnTx/>
                <a:uFillTx/>
                <a:latin typeface="Arial" panose="020B0604020202020204" pitchFamily="34" charset="0"/>
                <a:ea typeface="+mn-ea"/>
                <a:cs typeface="+mn-cs"/>
              </a:rPr>
              <a:t>CO2</a:t>
            </a:r>
          </a:p>
        </p:txBody>
      </p:sp>
      <p:sp>
        <p:nvSpPr>
          <p:cNvPr id="26648" name="Rectangle 94">
            <a:extLst>
              <a:ext uri="{C183D7F6-B498-43B3-948B-1728B52AA6E4}">
                <adec:decorative xmlns:adec="http://schemas.microsoft.com/office/drawing/2017/decorative" val="1"/>
              </a:ext>
            </a:extLst>
          </p:cNvPr>
          <p:cNvSpPr>
            <a:spLocks noChangeArrowheads="1"/>
          </p:cNvSpPr>
          <p:nvPr/>
        </p:nvSpPr>
        <p:spPr bwMode="auto">
          <a:xfrm>
            <a:off x="814388" y="2641600"/>
            <a:ext cx="538162"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85000"/>
              </a:lnSpc>
              <a:spcBef>
                <a:spcPct val="30000"/>
              </a:spcBef>
              <a:spcAft>
                <a:spcPct val="0"/>
              </a:spcAft>
              <a:buClrTx/>
              <a:buSzTx/>
              <a:buFontTx/>
              <a:buNone/>
              <a:tabLst/>
              <a:defRPr/>
            </a:pPr>
            <a:r>
              <a:rPr kumimoji="0" lang="en-US" altLang="en-US" sz="3900" b="1" i="0" u="none" strike="noStrike" kern="1200" cap="none" spc="0" normalizeH="0" baseline="0" noProof="0">
                <a:ln>
                  <a:noFill/>
                </a:ln>
                <a:solidFill>
                  <a:srgbClr val="000000"/>
                </a:solidFill>
                <a:effectLst/>
                <a:uLnTx/>
                <a:uFillTx/>
                <a:latin typeface="Arial" panose="020B0604020202020204" pitchFamily="34" charset="0"/>
                <a:ea typeface="+mn-ea"/>
                <a:cs typeface="+mn-cs"/>
              </a:rPr>
              <a:t>N</a:t>
            </a:r>
          </a:p>
        </p:txBody>
      </p:sp>
      <p:sp>
        <p:nvSpPr>
          <p:cNvPr id="26649" name="Oval 95">
            <a:extLst>
              <a:ext uri="{C183D7F6-B498-43B3-948B-1728B52AA6E4}">
                <adec:decorative xmlns:adec="http://schemas.microsoft.com/office/drawing/2017/decorative" val="1"/>
              </a:ext>
            </a:extLst>
          </p:cNvPr>
          <p:cNvSpPr>
            <a:spLocks noChangeArrowheads="1"/>
          </p:cNvSpPr>
          <p:nvPr/>
        </p:nvSpPr>
        <p:spPr bwMode="auto">
          <a:xfrm>
            <a:off x="3740150" y="4349750"/>
            <a:ext cx="1587500" cy="825500"/>
          </a:xfrm>
          <a:prstGeom prst="ellipse">
            <a:avLst/>
          </a:prstGeom>
          <a:solidFill>
            <a:srgbClr val="00FFFF"/>
          </a:solidFill>
          <a:ln w="12700">
            <a:solidFill>
              <a:srgbClr val="FAFD00"/>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6650" name="Rectangle 96">
            <a:extLst>
              <a:ext uri="{C183D7F6-B498-43B3-948B-1728B52AA6E4}">
                <adec:decorative xmlns:adec="http://schemas.microsoft.com/office/drawing/2017/decorative" val="1"/>
              </a:ext>
            </a:extLst>
          </p:cNvPr>
          <p:cNvSpPr>
            <a:spLocks noChangeArrowheads="1"/>
          </p:cNvSpPr>
          <p:nvPr/>
        </p:nvSpPr>
        <p:spPr bwMode="auto">
          <a:xfrm>
            <a:off x="3948113" y="4467225"/>
            <a:ext cx="1287462"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1" i="0" u="none" strike="noStrike" kern="1200" cap="none" spc="0" normalizeH="0" baseline="0" noProof="0">
                <a:ln>
                  <a:noFill/>
                </a:ln>
                <a:solidFill>
                  <a:srgbClr val="000000"/>
                </a:solidFill>
                <a:effectLst/>
                <a:uLnTx/>
                <a:uFillTx/>
                <a:latin typeface="Book Antiqua" panose="02040602050305030304" pitchFamily="18" charset="0"/>
                <a:ea typeface="+mn-ea"/>
                <a:cs typeface="+mn-cs"/>
              </a:rPr>
              <a:t>Water</a:t>
            </a:r>
          </a:p>
        </p:txBody>
      </p:sp>
      <p:sp>
        <p:nvSpPr>
          <p:cNvPr id="97" name="Rectangle 3">
            <a:extLst>
              <a:ext uri="{C183D7F6-B498-43B3-948B-1728B52AA6E4}">
                <adec:decorative xmlns:adec="http://schemas.microsoft.com/office/drawing/2017/decorative" val="1"/>
              </a:ext>
            </a:extLst>
          </p:cNvPr>
          <p:cNvSpPr txBox="1">
            <a:spLocks noChangeArrowheads="1"/>
          </p:cNvSpPr>
          <p:nvPr/>
        </p:nvSpPr>
        <p:spPr>
          <a:xfrm>
            <a:off x="-83012" y="4595555"/>
            <a:ext cx="7236288" cy="1530355"/>
          </a:xfrm>
          <a:prstGeom prst="rect">
            <a:avLst/>
          </a:prstGeom>
        </p:spPr>
        <p:txBody>
          <a:bodyPr/>
          <a:lstStyle>
            <a:lvl1pPr marL="342900" indent="-342900" algn="l" rtl="0" eaLnBrk="0" fontAlgn="base" hangingPunct="0">
              <a:spcBef>
                <a:spcPct val="20000"/>
              </a:spcBef>
              <a:spcAft>
                <a:spcPct val="0"/>
              </a:spcAft>
              <a:buClr>
                <a:schemeClr val="tx2"/>
              </a:buClr>
              <a:buSzPct val="75000"/>
              <a:buFont typeface="Monotype Sorts" pitchFamily="2" charset="2"/>
              <a:buChar char="F"/>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SzPct val="100000"/>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100000"/>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SzPct val="100000"/>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2"/>
              </a:buClr>
              <a:buSzPct val="100000"/>
              <a:buChar char="•"/>
              <a:defRPr sz="2000">
                <a:solidFill>
                  <a:schemeClr val="tx1"/>
                </a:solidFill>
                <a:effectLst>
                  <a:outerShdw blurRad="38100" dist="38100" dir="2700000" algn="tl">
                    <a:srgbClr val="000000"/>
                  </a:outerShdw>
                </a:effectLst>
                <a:latin typeface="+mn-lt"/>
              </a:defRPr>
            </a:lvl5pPr>
            <a:lvl6pPr marL="2514600" indent="-228600" algn="l" rtl="0" eaLnBrk="0" fontAlgn="base" hangingPunct="0">
              <a:spcBef>
                <a:spcPct val="20000"/>
              </a:spcBef>
              <a:spcAft>
                <a:spcPct val="0"/>
              </a:spcAft>
              <a:buClr>
                <a:schemeClr val="tx2"/>
              </a:buClr>
              <a:buSzPct val="100000"/>
              <a:buChar char="•"/>
              <a:defRPr sz="2000">
                <a:solidFill>
                  <a:schemeClr val="tx1"/>
                </a:solidFill>
                <a:effectLst>
                  <a:outerShdw blurRad="38100" dist="38100" dir="2700000" algn="tl">
                    <a:srgbClr val="000000"/>
                  </a:outerShdw>
                </a:effectLst>
                <a:latin typeface="+mn-lt"/>
              </a:defRPr>
            </a:lvl6pPr>
            <a:lvl7pPr marL="2971800" indent="-228600" algn="l" rtl="0" eaLnBrk="0" fontAlgn="base" hangingPunct="0">
              <a:spcBef>
                <a:spcPct val="20000"/>
              </a:spcBef>
              <a:spcAft>
                <a:spcPct val="0"/>
              </a:spcAft>
              <a:buClr>
                <a:schemeClr val="tx2"/>
              </a:buClr>
              <a:buSzPct val="100000"/>
              <a:buChar char="•"/>
              <a:defRPr sz="2000">
                <a:solidFill>
                  <a:schemeClr val="tx1"/>
                </a:solidFill>
                <a:effectLst>
                  <a:outerShdw blurRad="38100" dist="38100" dir="2700000" algn="tl">
                    <a:srgbClr val="000000"/>
                  </a:outerShdw>
                </a:effectLst>
                <a:latin typeface="+mn-lt"/>
              </a:defRPr>
            </a:lvl7pPr>
            <a:lvl8pPr marL="3429000" indent="-228600" algn="l" rtl="0" eaLnBrk="0" fontAlgn="base" hangingPunct="0">
              <a:spcBef>
                <a:spcPct val="20000"/>
              </a:spcBef>
              <a:spcAft>
                <a:spcPct val="0"/>
              </a:spcAft>
              <a:buClr>
                <a:schemeClr val="tx2"/>
              </a:buClr>
              <a:buSzPct val="100000"/>
              <a:buChar char="•"/>
              <a:defRPr sz="2000">
                <a:solidFill>
                  <a:schemeClr val="tx1"/>
                </a:solidFill>
                <a:effectLst>
                  <a:outerShdw blurRad="38100" dist="38100" dir="2700000" algn="tl">
                    <a:srgbClr val="000000"/>
                  </a:outerShdw>
                </a:effectLst>
                <a:latin typeface="+mn-lt"/>
              </a:defRPr>
            </a:lvl8pPr>
            <a:lvl9pPr marL="3886200" indent="-228600" algn="l" rtl="0" eaLnBrk="0" fontAlgn="base" hangingPunct="0">
              <a:spcBef>
                <a:spcPct val="20000"/>
              </a:spcBef>
              <a:spcAft>
                <a:spcPct val="0"/>
              </a:spcAft>
              <a:buClr>
                <a:schemeClr val="tx2"/>
              </a:buClr>
              <a:buSzPct val="100000"/>
              <a:buChar char="•"/>
              <a:defRPr sz="2000">
                <a:solidFill>
                  <a:schemeClr val="tx1"/>
                </a:solidFill>
                <a:effectLst>
                  <a:outerShdw blurRad="38100" dist="38100" dir="2700000" algn="tl">
                    <a:srgbClr val="000000"/>
                  </a:outerShdw>
                </a:effectLst>
                <a:latin typeface="+mn-lt"/>
              </a:defRPr>
            </a:lvl9pPr>
          </a:lstStyle>
          <a:p>
            <a:pPr marL="342900" marR="0" lvl="0" indent="-342900" algn="l" defTabSz="914400" rtl="0" eaLnBrk="0" fontAlgn="base" latinLnBrk="0" hangingPunct="0">
              <a:lnSpc>
                <a:spcPct val="100000"/>
              </a:lnSpc>
              <a:spcBef>
                <a:spcPct val="20000"/>
              </a:spcBef>
              <a:spcAft>
                <a:spcPct val="0"/>
              </a:spcAft>
              <a:buClr>
                <a:srgbClr val="FAFD00"/>
              </a:buClr>
              <a:buSzPct val="75000"/>
              <a:buFont typeface="Monotype Sorts" pitchFamily="2" charset="2"/>
              <a:buChar char="F"/>
              <a:tabLst/>
              <a:defRPr/>
            </a:pPr>
            <a:r>
              <a:rPr kumimoji="0" lang="en-US" sz="4000" b="1" i="0" u="none" strike="noStrike" kern="0" cap="none" spc="0" normalizeH="0" baseline="0" noProof="0" dirty="0">
                <a:ln>
                  <a:noFill/>
                </a:ln>
                <a:solidFill>
                  <a:srgbClr val="00FF00"/>
                </a:solidFill>
                <a:effectLst>
                  <a:outerShdw blurRad="38100" dist="38100" dir="2700000" algn="tl">
                    <a:srgbClr val="000000"/>
                  </a:outerShdw>
                </a:effectLst>
                <a:uLnTx/>
                <a:uFillTx/>
                <a:latin typeface="Arial"/>
                <a:ea typeface="+mn-ea"/>
                <a:cs typeface="+mn-cs"/>
              </a:rPr>
              <a:t>Implications for Grazing/Harvesting Management on any farm</a:t>
            </a:r>
            <a:endParaRPr kumimoji="0" lang="en-US" sz="3200" b="0" i="0" u="none" strike="noStrike" kern="0" cap="none" spc="0" normalizeH="0" baseline="0" noProof="0" dirty="0">
              <a:ln>
                <a:noFill/>
              </a:ln>
              <a:solidFill>
                <a:srgbClr val="FC0128"/>
              </a:solidFill>
              <a:effectLst>
                <a:outerShdw blurRad="38100" dist="38100" dir="2700000" algn="tl">
                  <a:srgbClr val="000000"/>
                </a:outerShdw>
              </a:effectLst>
              <a:uLnTx/>
              <a:uFillTx/>
              <a:latin typeface="Arial"/>
              <a:ea typeface="+mn-ea"/>
              <a:cs typeface="+mn-cs"/>
            </a:endParaRPr>
          </a:p>
          <a:p>
            <a:pPr marL="342900" marR="0" lvl="0" indent="-342900" algn="l" defTabSz="914400" rtl="0" eaLnBrk="0" fontAlgn="base" latinLnBrk="0" hangingPunct="0">
              <a:lnSpc>
                <a:spcPct val="100000"/>
              </a:lnSpc>
              <a:spcBef>
                <a:spcPct val="20000"/>
              </a:spcBef>
              <a:spcAft>
                <a:spcPct val="0"/>
              </a:spcAft>
              <a:buClr>
                <a:srgbClr val="FAFD00"/>
              </a:buClr>
              <a:buSzPct val="75000"/>
              <a:buFont typeface="Monotype Sorts" pitchFamily="2" charset="2"/>
              <a:buChar char="F"/>
              <a:tabLst/>
              <a:defRPr/>
            </a:pPr>
            <a:endParaRPr kumimoji="0" lang="en-US" sz="3200" b="0"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mn-ea"/>
              <a:cs typeface="+mn-cs"/>
            </a:endParaRPr>
          </a:p>
        </p:txBody>
      </p:sp>
    </p:spTree>
    <p:extLst>
      <p:ext uri="{BB962C8B-B14F-4D97-AF65-F5344CB8AC3E}">
        <p14:creationId xmlns:p14="http://schemas.microsoft.com/office/powerpoint/2010/main" val="3324186797"/>
      </p:ext>
    </p:extLst>
  </p:cSld>
  <p:clrMapOvr>
    <a:masterClrMapping/>
  </p:clrMapOvr>
  <p:transition spd="slow"/>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3603" name="AutoShape 3">
            <a:extLst>
              <a:ext uri="{C183D7F6-B498-43B3-948B-1728B52AA6E4}">
                <adec:decorative xmlns:adec="http://schemas.microsoft.com/office/drawing/2017/decorative" val="1"/>
              </a:ext>
            </a:extLst>
          </p:cNvPr>
          <p:cNvSpPr>
            <a:spLocks noChangeArrowheads="1"/>
          </p:cNvSpPr>
          <p:nvPr/>
        </p:nvSpPr>
        <p:spPr bwMode="auto">
          <a:xfrm>
            <a:off x="579438" y="4551363"/>
            <a:ext cx="2057400" cy="1752600"/>
          </a:xfrm>
          <a:prstGeom prst="upArrow">
            <a:avLst>
              <a:gd name="adj1" fmla="val 98648"/>
              <a:gd name="adj2" fmla="val 0"/>
            </a:avLst>
          </a:prstGeom>
          <a:solidFill>
            <a:srgbClr val="FFFFCC"/>
          </a:solidFill>
          <a:ln w="9525">
            <a:solidFill>
              <a:schemeClr val="tx1"/>
            </a:solidFill>
            <a:miter lim="800000"/>
            <a:headEnd/>
            <a:tailEnd/>
          </a:ln>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Times New Roman" pitchFamily="18" charset="0"/>
                <a:ea typeface="+mn-ea"/>
                <a:cs typeface="+mn-cs"/>
              </a:rPr>
              <a:t>Minerals &amp;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Times New Roman" pitchFamily="18" charset="0"/>
                <a:ea typeface="+mn-ea"/>
                <a:cs typeface="+mn-cs"/>
              </a:rPr>
              <a:t>Water</a:t>
            </a:r>
          </a:p>
        </p:txBody>
      </p:sp>
      <p:sp>
        <p:nvSpPr>
          <p:cNvPr id="153602" name="AutoShape 2">
            <a:extLst>
              <a:ext uri="{C183D7F6-B498-43B3-948B-1728B52AA6E4}">
                <adec:decorative xmlns:adec="http://schemas.microsoft.com/office/drawing/2017/decorative" val="1"/>
              </a:ext>
            </a:extLst>
          </p:cNvPr>
          <p:cNvSpPr>
            <a:spLocks noChangeArrowheads="1"/>
          </p:cNvSpPr>
          <p:nvPr/>
        </p:nvSpPr>
        <p:spPr bwMode="auto">
          <a:xfrm>
            <a:off x="4724400" y="2286000"/>
            <a:ext cx="1295400" cy="228600"/>
          </a:xfrm>
          <a:prstGeom prst="curvedUpArrow">
            <a:avLst>
              <a:gd name="adj1" fmla="val 70519"/>
              <a:gd name="adj2" fmla="val 224673"/>
              <a:gd name="adj3" fmla="val 75093"/>
            </a:avLst>
          </a:prstGeom>
          <a:solidFill>
            <a:srgbClr val="00FFFF"/>
          </a:solidFill>
          <a:ln w="9525">
            <a:solidFill>
              <a:schemeClr val="tx1"/>
            </a:solidFill>
            <a:miter lim="800000"/>
            <a:headEnd/>
            <a:tailEnd/>
          </a:ln>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pitchFamily="18" charset="0"/>
              <a:ea typeface="+mn-ea"/>
              <a:cs typeface="+mn-cs"/>
            </a:endParaRPr>
          </a:p>
        </p:txBody>
      </p:sp>
      <p:grpSp>
        <p:nvGrpSpPr>
          <p:cNvPr id="2" name="Group 4">
            <a:extLst>
              <a:ext uri="{C183D7F6-B498-43B3-948B-1728B52AA6E4}">
                <adec:decorative xmlns:adec="http://schemas.microsoft.com/office/drawing/2017/decorative" val="1"/>
              </a:ext>
            </a:extLst>
          </p:cNvPr>
          <p:cNvGrpSpPr>
            <a:grpSpLocks/>
          </p:cNvGrpSpPr>
          <p:nvPr/>
        </p:nvGrpSpPr>
        <p:grpSpPr bwMode="auto">
          <a:xfrm>
            <a:off x="533400" y="2286000"/>
            <a:ext cx="3487738" cy="3717925"/>
            <a:chOff x="-85" y="1402"/>
            <a:chExt cx="2197" cy="2342"/>
          </a:xfrm>
        </p:grpSpPr>
        <p:sp>
          <p:nvSpPr>
            <p:cNvPr id="153605" name="Freeform 5"/>
            <p:cNvSpPr>
              <a:spLocks/>
            </p:cNvSpPr>
            <p:nvPr/>
          </p:nvSpPr>
          <p:spPr bwMode="auto">
            <a:xfrm>
              <a:off x="-85" y="1402"/>
              <a:ext cx="2197" cy="1614"/>
            </a:xfrm>
            <a:custGeom>
              <a:avLst/>
              <a:gdLst/>
              <a:ahLst/>
              <a:cxnLst>
                <a:cxn ang="0">
                  <a:pos x="1183" y="674"/>
                </a:cxn>
                <a:cxn ang="0">
                  <a:pos x="1769" y="278"/>
                </a:cxn>
                <a:cxn ang="0">
                  <a:pos x="2177" y="489"/>
                </a:cxn>
                <a:cxn ang="0">
                  <a:pos x="1651" y="278"/>
                </a:cxn>
                <a:cxn ang="0">
                  <a:pos x="1556" y="504"/>
                </a:cxn>
                <a:cxn ang="0">
                  <a:pos x="1355" y="652"/>
                </a:cxn>
                <a:cxn ang="0">
                  <a:pos x="1074" y="777"/>
                </a:cxn>
                <a:cxn ang="0">
                  <a:pos x="962" y="804"/>
                </a:cxn>
                <a:cxn ang="0">
                  <a:pos x="968" y="864"/>
                </a:cxn>
                <a:cxn ang="0">
                  <a:pos x="1011" y="1551"/>
                </a:cxn>
                <a:cxn ang="0">
                  <a:pos x="952" y="1242"/>
                </a:cxn>
                <a:cxn ang="0">
                  <a:pos x="918" y="1009"/>
                </a:cxn>
                <a:cxn ang="0">
                  <a:pos x="861" y="777"/>
                </a:cxn>
                <a:cxn ang="0">
                  <a:pos x="85" y="609"/>
                </a:cxn>
                <a:cxn ang="0">
                  <a:pos x="352" y="742"/>
                </a:cxn>
                <a:cxn ang="0">
                  <a:pos x="844" y="739"/>
                </a:cxn>
                <a:cxn ang="0">
                  <a:pos x="710" y="331"/>
                </a:cxn>
                <a:cxn ang="0">
                  <a:pos x="652" y="42"/>
                </a:cxn>
                <a:cxn ang="0">
                  <a:pos x="861" y="581"/>
                </a:cxn>
                <a:cxn ang="0">
                  <a:pos x="939" y="747"/>
                </a:cxn>
                <a:cxn ang="0">
                  <a:pos x="1183" y="674"/>
                </a:cxn>
              </a:cxnLst>
              <a:rect l="0" t="0" r="r" b="b"/>
              <a:pathLst>
                <a:path w="2197" h="1614">
                  <a:moveTo>
                    <a:pt x="1183" y="674"/>
                  </a:moveTo>
                  <a:cubicBezTo>
                    <a:pt x="1322" y="596"/>
                    <a:pt x="1603" y="308"/>
                    <a:pt x="1769" y="278"/>
                  </a:cubicBezTo>
                  <a:cubicBezTo>
                    <a:pt x="1934" y="247"/>
                    <a:pt x="2197" y="489"/>
                    <a:pt x="2177" y="489"/>
                  </a:cubicBezTo>
                  <a:cubicBezTo>
                    <a:pt x="2158" y="489"/>
                    <a:pt x="1754" y="275"/>
                    <a:pt x="1651" y="278"/>
                  </a:cubicBezTo>
                  <a:cubicBezTo>
                    <a:pt x="1547" y="280"/>
                    <a:pt x="1605" y="442"/>
                    <a:pt x="1556" y="504"/>
                  </a:cubicBezTo>
                  <a:cubicBezTo>
                    <a:pt x="1506" y="567"/>
                    <a:pt x="1435" y="606"/>
                    <a:pt x="1355" y="652"/>
                  </a:cubicBezTo>
                  <a:cubicBezTo>
                    <a:pt x="1274" y="697"/>
                    <a:pt x="1140" y="752"/>
                    <a:pt x="1074" y="777"/>
                  </a:cubicBezTo>
                  <a:cubicBezTo>
                    <a:pt x="1009" y="802"/>
                    <a:pt x="980" y="789"/>
                    <a:pt x="962" y="804"/>
                  </a:cubicBezTo>
                  <a:cubicBezTo>
                    <a:pt x="944" y="818"/>
                    <a:pt x="960" y="739"/>
                    <a:pt x="968" y="864"/>
                  </a:cubicBezTo>
                  <a:cubicBezTo>
                    <a:pt x="976" y="988"/>
                    <a:pt x="1014" y="1488"/>
                    <a:pt x="1011" y="1551"/>
                  </a:cubicBezTo>
                  <a:cubicBezTo>
                    <a:pt x="1008" y="1614"/>
                    <a:pt x="968" y="1332"/>
                    <a:pt x="952" y="1242"/>
                  </a:cubicBezTo>
                  <a:cubicBezTo>
                    <a:pt x="936" y="1152"/>
                    <a:pt x="933" y="1086"/>
                    <a:pt x="918" y="1009"/>
                  </a:cubicBezTo>
                  <a:cubicBezTo>
                    <a:pt x="903" y="932"/>
                    <a:pt x="1000" y="844"/>
                    <a:pt x="861" y="777"/>
                  </a:cubicBezTo>
                  <a:cubicBezTo>
                    <a:pt x="722" y="710"/>
                    <a:pt x="170" y="615"/>
                    <a:pt x="85" y="609"/>
                  </a:cubicBezTo>
                  <a:cubicBezTo>
                    <a:pt x="0" y="603"/>
                    <a:pt x="226" y="720"/>
                    <a:pt x="352" y="742"/>
                  </a:cubicBezTo>
                  <a:cubicBezTo>
                    <a:pt x="478" y="764"/>
                    <a:pt x="784" y="807"/>
                    <a:pt x="844" y="739"/>
                  </a:cubicBezTo>
                  <a:cubicBezTo>
                    <a:pt x="904" y="671"/>
                    <a:pt x="742" y="447"/>
                    <a:pt x="710" y="331"/>
                  </a:cubicBezTo>
                  <a:cubicBezTo>
                    <a:pt x="678" y="215"/>
                    <a:pt x="627" y="0"/>
                    <a:pt x="652" y="42"/>
                  </a:cubicBezTo>
                  <a:cubicBezTo>
                    <a:pt x="677" y="84"/>
                    <a:pt x="813" y="464"/>
                    <a:pt x="861" y="581"/>
                  </a:cubicBezTo>
                  <a:cubicBezTo>
                    <a:pt x="909" y="698"/>
                    <a:pt x="885" y="731"/>
                    <a:pt x="939" y="747"/>
                  </a:cubicBezTo>
                  <a:cubicBezTo>
                    <a:pt x="992" y="763"/>
                    <a:pt x="1054" y="749"/>
                    <a:pt x="1183" y="674"/>
                  </a:cubicBezTo>
                  <a:close/>
                </a:path>
              </a:pathLst>
            </a:custGeom>
            <a:solidFill>
              <a:srgbClr val="008000"/>
            </a:solidFill>
            <a:ln w="9525" cap="flat" cmpd="sng">
              <a:solidFill>
                <a:srgbClr val="66FF33"/>
              </a:solidFill>
              <a:prstDash val="solid"/>
              <a:round/>
              <a:headEnd/>
              <a:tailEnd/>
            </a:ln>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Arial" pitchFamily="34" charset="0"/>
                <a:ea typeface="+mn-ea"/>
                <a:cs typeface="+mn-cs"/>
              </a:endParaRPr>
            </a:p>
          </p:txBody>
        </p:sp>
        <p:sp>
          <p:nvSpPr>
            <p:cNvPr id="153606" name="Freeform 6"/>
            <p:cNvSpPr>
              <a:spLocks/>
            </p:cNvSpPr>
            <p:nvPr/>
          </p:nvSpPr>
          <p:spPr bwMode="auto">
            <a:xfrm>
              <a:off x="864" y="2149"/>
              <a:ext cx="606" cy="173"/>
            </a:xfrm>
            <a:custGeom>
              <a:avLst/>
              <a:gdLst/>
              <a:ahLst/>
              <a:cxnLst>
                <a:cxn ang="0">
                  <a:pos x="53" y="121"/>
                </a:cxn>
                <a:cxn ang="0">
                  <a:pos x="263" y="6"/>
                </a:cxn>
                <a:cxn ang="0">
                  <a:pos x="603" y="155"/>
                </a:cxn>
                <a:cxn ang="0">
                  <a:pos x="247" y="266"/>
                </a:cxn>
                <a:cxn ang="0">
                  <a:pos x="0" y="179"/>
                </a:cxn>
              </a:cxnLst>
              <a:rect l="0" t="0" r="r" b="b"/>
              <a:pathLst>
                <a:path w="606" h="270">
                  <a:moveTo>
                    <a:pt x="53" y="121"/>
                  </a:moveTo>
                  <a:cubicBezTo>
                    <a:pt x="127" y="64"/>
                    <a:pt x="171" y="0"/>
                    <a:pt x="263" y="6"/>
                  </a:cubicBezTo>
                  <a:cubicBezTo>
                    <a:pt x="355" y="12"/>
                    <a:pt x="606" y="112"/>
                    <a:pt x="603" y="155"/>
                  </a:cubicBezTo>
                  <a:cubicBezTo>
                    <a:pt x="600" y="198"/>
                    <a:pt x="347" y="262"/>
                    <a:pt x="247" y="266"/>
                  </a:cubicBezTo>
                  <a:cubicBezTo>
                    <a:pt x="147" y="270"/>
                    <a:pt x="51" y="197"/>
                    <a:pt x="0" y="179"/>
                  </a:cubicBezTo>
                </a:path>
              </a:pathLst>
            </a:custGeom>
            <a:solidFill>
              <a:srgbClr val="669900"/>
            </a:solidFill>
            <a:ln w="9525" cap="flat" cmpd="sng">
              <a:solidFill>
                <a:srgbClr val="66FF33"/>
              </a:solidFill>
              <a:prstDash val="solid"/>
              <a:round/>
              <a:headEnd/>
              <a:tailEnd/>
            </a:ln>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Arial" pitchFamily="34" charset="0"/>
                <a:ea typeface="+mn-ea"/>
                <a:cs typeface="+mn-cs"/>
              </a:endParaRPr>
            </a:p>
          </p:txBody>
        </p:sp>
        <p:sp>
          <p:nvSpPr>
            <p:cNvPr id="153607" name="Freeform 7"/>
            <p:cNvSpPr>
              <a:spLocks/>
            </p:cNvSpPr>
            <p:nvPr/>
          </p:nvSpPr>
          <p:spPr bwMode="auto">
            <a:xfrm>
              <a:off x="624" y="1659"/>
              <a:ext cx="474" cy="589"/>
            </a:xfrm>
            <a:custGeom>
              <a:avLst/>
              <a:gdLst/>
              <a:ahLst/>
              <a:cxnLst>
                <a:cxn ang="0">
                  <a:pos x="214" y="923"/>
                </a:cxn>
                <a:cxn ang="0">
                  <a:pos x="31" y="606"/>
                </a:cxn>
                <a:cxn ang="0">
                  <a:pos x="403" y="45"/>
                </a:cxn>
                <a:cxn ang="0">
                  <a:pos x="459" y="334"/>
                </a:cxn>
                <a:cxn ang="0">
                  <a:pos x="447" y="467"/>
                </a:cxn>
                <a:cxn ang="0">
                  <a:pos x="459" y="623"/>
                </a:cxn>
                <a:cxn ang="0">
                  <a:pos x="414" y="779"/>
                </a:cxn>
                <a:cxn ang="0">
                  <a:pos x="266" y="906"/>
                </a:cxn>
              </a:cxnLst>
              <a:rect l="0" t="0" r="r" b="b"/>
              <a:pathLst>
                <a:path w="474" h="923">
                  <a:moveTo>
                    <a:pt x="214" y="923"/>
                  </a:moveTo>
                  <a:cubicBezTo>
                    <a:pt x="184" y="867"/>
                    <a:pt x="0" y="752"/>
                    <a:pt x="31" y="606"/>
                  </a:cubicBezTo>
                  <a:cubicBezTo>
                    <a:pt x="62" y="460"/>
                    <a:pt x="332" y="90"/>
                    <a:pt x="403" y="45"/>
                  </a:cubicBezTo>
                  <a:cubicBezTo>
                    <a:pt x="474" y="0"/>
                    <a:pt x="452" y="264"/>
                    <a:pt x="459" y="334"/>
                  </a:cubicBezTo>
                  <a:cubicBezTo>
                    <a:pt x="466" y="404"/>
                    <a:pt x="447" y="419"/>
                    <a:pt x="447" y="467"/>
                  </a:cubicBezTo>
                  <a:cubicBezTo>
                    <a:pt x="447" y="515"/>
                    <a:pt x="464" y="571"/>
                    <a:pt x="459" y="623"/>
                  </a:cubicBezTo>
                  <a:cubicBezTo>
                    <a:pt x="454" y="675"/>
                    <a:pt x="446" y="732"/>
                    <a:pt x="414" y="779"/>
                  </a:cubicBezTo>
                  <a:cubicBezTo>
                    <a:pt x="382" y="826"/>
                    <a:pt x="297" y="880"/>
                    <a:pt x="266" y="906"/>
                  </a:cubicBezTo>
                </a:path>
              </a:pathLst>
            </a:custGeom>
            <a:solidFill>
              <a:srgbClr val="33CC33"/>
            </a:solidFill>
            <a:ln w="9525" cap="flat" cmpd="sng">
              <a:solidFill>
                <a:srgbClr val="66FF33"/>
              </a:solidFill>
              <a:prstDash val="solid"/>
              <a:round/>
              <a:headEnd/>
              <a:tailEnd/>
            </a:ln>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Arial" pitchFamily="34" charset="0"/>
                <a:ea typeface="+mn-ea"/>
                <a:cs typeface="+mn-cs"/>
              </a:endParaRPr>
            </a:p>
          </p:txBody>
        </p:sp>
        <p:sp>
          <p:nvSpPr>
            <p:cNvPr id="153608" name="Freeform 8"/>
            <p:cNvSpPr>
              <a:spLocks/>
            </p:cNvSpPr>
            <p:nvPr/>
          </p:nvSpPr>
          <p:spPr bwMode="auto">
            <a:xfrm flipH="1" flipV="1">
              <a:off x="240" y="2180"/>
              <a:ext cx="606" cy="173"/>
            </a:xfrm>
            <a:custGeom>
              <a:avLst/>
              <a:gdLst/>
              <a:ahLst/>
              <a:cxnLst>
                <a:cxn ang="0">
                  <a:pos x="53" y="121"/>
                </a:cxn>
                <a:cxn ang="0">
                  <a:pos x="263" y="6"/>
                </a:cxn>
                <a:cxn ang="0">
                  <a:pos x="603" y="155"/>
                </a:cxn>
                <a:cxn ang="0">
                  <a:pos x="247" y="266"/>
                </a:cxn>
                <a:cxn ang="0">
                  <a:pos x="0" y="179"/>
                </a:cxn>
              </a:cxnLst>
              <a:rect l="0" t="0" r="r" b="b"/>
              <a:pathLst>
                <a:path w="606" h="270">
                  <a:moveTo>
                    <a:pt x="53" y="121"/>
                  </a:moveTo>
                  <a:cubicBezTo>
                    <a:pt x="127" y="64"/>
                    <a:pt x="171" y="0"/>
                    <a:pt x="263" y="6"/>
                  </a:cubicBezTo>
                  <a:cubicBezTo>
                    <a:pt x="355" y="12"/>
                    <a:pt x="606" y="112"/>
                    <a:pt x="603" y="155"/>
                  </a:cubicBezTo>
                  <a:cubicBezTo>
                    <a:pt x="600" y="198"/>
                    <a:pt x="347" y="262"/>
                    <a:pt x="247" y="266"/>
                  </a:cubicBezTo>
                  <a:cubicBezTo>
                    <a:pt x="147" y="270"/>
                    <a:pt x="51" y="197"/>
                    <a:pt x="0" y="179"/>
                  </a:cubicBezTo>
                </a:path>
              </a:pathLst>
            </a:custGeom>
            <a:solidFill>
              <a:srgbClr val="00FF00"/>
            </a:solidFill>
            <a:ln w="9525" cap="flat" cmpd="sng">
              <a:solidFill>
                <a:srgbClr val="66FF33"/>
              </a:solidFill>
              <a:prstDash val="solid"/>
              <a:round/>
              <a:headEnd/>
              <a:tailEnd/>
            </a:ln>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Arial" pitchFamily="34" charset="0"/>
                <a:ea typeface="+mn-ea"/>
                <a:cs typeface="+mn-cs"/>
              </a:endParaRPr>
            </a:p>
          </p:txBody>
        </p:sp>
        <p:sp>
          <p:nvSpPr>
            <p:cNvPr id="153609" name="Freeform 9"/>
            <p:cNvSpPr>
              <a:spLocks/>
            </p:cNvSpPr>
            <p:nvPr/>
          </p:nvSpPr>
          <p:spPr bwMode="auto">
            <a:xfrm>
              <a:off x="583" y="2777"/>
              <a:ext cx="656" cy="967"/>
            </a:xfrm>
            <a:custGeom>
              <a:avLst/>
              <a:gdLst/>
              <a:ahLst/>
              <a:cxnLst>
                <a:cxn ang="0">
                  <a:pos x="323" y="0"/>
                </a:cxn>
                <a:cxn ang="0">
                  <a:pos x="289" y="189"/>
                </a:cxn>
                <a:cxn ang="0">
                  <a:pos x="267" y="256"/>
                </a:cxn>
                <a:cxn ang="0">
                  <a:pos x="245" y="289"/>
                </a:cxn>
                <a:cxn ang="0">
                  <a:pos x="185" y="458"/>
                </a:cxn>
                <a:cxn ang="0">
                  <a:pos x="89" y="602"/>
                </a:cxn>
                <a:cxn ang="0">
                  <a:pos x="0" y="845"/>
                </a:cxn>
                <a:cxn ang="0">
                  <a:pos x="41" y="794"/>
                </a:cxn>
                <a:cxn ang="0">
                  <a:pos x="89" y="698"/>
                </a:cxn>
                <a:cxn ang="0">
                  <a:pos x="137" y="602"/>
                </a:cxn>
                <a:cxn ang="0">
                  <a:pos x="185" y="506"/>
                </a:cxn>
                <a:cxn ang="0">
                  <a:pos x="281" y="410"/>
                </a:cxn>
                <a:cxn ang="0">
                  <a:pos x="329" y="170"/>
                </a:cxn>
                <a:cxn ang="0">
                  <a:pos x="367" y="512"/>
                </a:cxn>
                <a:cxn ang="0">
                  <a:pos x="312" y="800"/>
                </a:cxn>
                <a:cxn ang="0">
                  <a:pos x="334" y="934"/>
                </a:cxn>
                <a:cxn ang="0">
                  <a:pos x="329" y="1226"/>
                </a:cxn>
                <a:cxn ang="0">
                  <a:pos x="377" y="1514"/>
                </a:cxn>
                <a:cxn ang="0">
                  <a:pos x="377" y="1178"/>
                </a:cxn>
                <a:cxn ang="0">
                  <a:pos x="377" y="794"/>
                </a:cxn>
                <a:cxn ang="0">
                  <a:pos x="423" y="478"/>
                </a:cxn>
                <a:cxn ang="0">
                  <a:pos x="377" y="314"/>
                </a:cxn>
                <a:cxn ang="0">
                  <a:pos x="377" y="170"/>
                </a:cxn>
                <a:cxn ang="0">
                  <a:pos x="400" y="145"/>
                </a:cxn>
                <a:cxn ang="0">
                  <a:pos x="467" y="256"/>
                </a:cxn>
                <a:cxn ang="0">
                  <a:pos x="589" y="456"/>
                </a:cxn>
                <a:cxn ang="0">
                  <a:pos x="578" y="634"/>
                </a:cxn>
                <a:cxn ang="0">
                  <a:pos x="569" y="986"/>
                </a:cxn>
                <a:cxn ang="0">
                  <a:pos x="656" y="1445"/>
                </a:cxn>
                <a:cxn ang="0">
                  <a:pos x="617" y="1178"/>
                </a:cxn>
                <a:cxn ang="0">
                  <a:pos x="634" y="734"/>
                </a:cxn>
                <a:cxn ang="0">
                  <a:pos x="323" y="0"/>
                </a:cxn>
              </a:cxnLst>
              <a:rect l="0" t="0" r="r" b="b"/>
              <a:pathLst>
                <a:path w="656" h="1514">
                  <a:moveTo>
                    <a:pt x="323" y="0"/>
                  </a:moveTo>
                  <a:cubicBezTo>
                    <a:pt x="300" y="92"/>
                    <a:pt x="314" y="30"/>
                    <a:pt x="289" y="189"/>
                  </a:cubicBezTo>
                  <a:cubicBezTo>
                    <a:pt x="285" y="212"/>
                    <a:pt x="280" y="236"/>
                    <a:pt x="267" y="256"/>
                  </a:cubicBezTo>
                  <a:cubicBezTo>
                    <a:pt x="260" y="267"/>
                    <a:pt x="245" y="289"/>
                    <a:pt x="245" y="289"/>
                  </a:cubicBezTo>
                  <a:lnTo>
                    <a:pt x="185" y="458"/>
                  </a:lnTo>
                  <a:lnTo>
                    <a:pt x="89" y="602"/>
                  </a:lnTo>
                  <a:lnTo>
                    <a:pt x="0" y="845"/>
                  </a:lnTo>
                  <a:lnTo>
                    <a:pt x="41" y="794"/>
                  </a:lnTo>
                  <a:lnTo>
                    <a:pt x="89" y="698"/>
                  </a:lnTo>
                  <a:lnTo>
                    <a:pt x="137" y="602"/>
                  </a:lnTo>
                  <a:lnTo>
                    <a:pt x="185" y="506"/>
                  </a:lnTo>
                  <a:lnTo>
                    <a:pt x="281" y="410"/>
                  </a:lnTo>
                  <a:lnTo>
                    <a:pt x="329" y="170"/>
                  </a:lnTo>
                  <a:lnTo>
                    <a:pt x="367" y="512"/>
                  </a:lnTo>
                  <a:lnTo>
                    <a:pt x="312" y="800"/>
                  </a:lnTo>
                  <a:lnTo>
                    <a:pt x="334" y="934"/>
                  </a:lnTo>
                  <a:lnTo>
                    <a:pt x="329" y="1226"/>
                  </a:lnTo>
                  <a:lnTo>
                    <a:pt x="377" y="1514"/>
                  </a:lnTo>
                  <a:lnTo>
                    <a:pt x="377" y="1178"/>
                  </a:lnTo>
                  <a:lnTo>
                    <a:pt x="377" y="794"/>
                  </a:lnTo>
                  <a:lnTo>
                    <a:pt x="423" y="478"/>
                  </a:lnTo>
                  <a:lnTo>
                    <a:pt x="377" y="314"/>
                  </a:lnTo>
                  <a:lnTo>
                    <a:pt x="377" y="170"/>
                  </a:lnTo>
                  <a:cubicBezTo>
                    <a:pt x="385" y="162"/>
                    <a:pt x="392" y="137"/>
                    <a:pt x="400" y="145"/>
                  </a:cubicBezTo>
                  <a:cubicBezTo>
                    <a:pt x="431" y="175"/>
                    <a:pt x="442" y="221"/>
                    <a:pt x="467" y="256"/>
                  </a:cubicBezTo>
                  <a:cubicBezTo>
                    <a:pt x="494" y="295"/>
                    <a:pt x="559" y="419"/>
                    <a:pt x="589" y="456"/>
                  </a:cubicBezTo>
                  <a:cubicBezTo>
                    <a:pt x="607" y="566"/>
                    <a:pt x="578" y="500"/>
                    <a:pt x="578" y="634"/>
                  </a:cubicBezTo>
                  <a:lnTo>
                    <a:pt x="569" y="986"/>
                  </a:lnTo>
                  <a:lnTo>
                    <a:pt x="656" y="1445"/>
                  </a:lnTo>
                  <a:lnTo>
                    <a:pt x="617" y="1178"/>
                  </a:lnTo>
                  <a:lnTo>
                    <a:pt x="634" y="734"/>
                  </a:lnTo>
                  <a:lnTo>
                    <a:pt x="323" y="0"/>
                  </a:lnTo>
                  <a:close/>
                </a:path>
              </a:pathLst>
            </a:custGeom>
            <a:solidFill>
              <a:srgbClr val="FF9933"/>
            </a:solidFill>
            <a:ln w="9525" cap="flat" cmpd="sng">
              <a:solidFill>
                <a:schemeClr val="tx1"/>
              </a:solidFill>
              <a:prstDash val="solid"/>
              <a:round/>
              <a:headEnd/>
              <a:tailEnd/>
            </a:ln>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Arial" pitchFamily="34" charset="0"/>
                <a:ea typeface="+mn-ea"/>
                <a:cs typeface="+mn-cs"/>
              </a:endParaRPr>
            </a:p>
          </p:txBody>
        </p:sp>
      </p:grpSp>
      <p:sp>
        <p:nvSpPr>
          <p:cNvPr id="153610" name="Rectangle 10">
            <a:extLst>
              <a:ext uri="{C183D7F6-B498-43B3-948B-1728B52AA6E4}">
                <adec:decorative xmlns:adec="http://schemas.microsoft.com/office/drawing/2017/decorative" val="1"/>
              </a:ext>
            </a:extLst>
          </p:cNvPr>
          <p:cNvSpPr>
            <a:spLocks noGrp="1" noChangeArrowheads="1"/>
          </p:cNvSpPr>
          <p:nvPr>
            <p:ph type="title" idx="4294967295"/>
          </p:nvPr>
        </p:nvSpPr>
        <p:spPr bwMode="auto">
          <a:xfrm>
            <a:off x="2300621" y="361323"/>
            <a:ext cx="5318125" cy="558800"/>
          </a:xfrm>
          <a:prstGeom prst="rect">
            <a:avLst/>
          </a:prstGeom>
          <a:noFill/>
          <a:ln w="9525">
            <a:solidFill>
              <a:schemeClr val="accent2"/>
            </a:solidFill>
            <a:prstDash/>
            <a:miter lim="800000"/>
            <a:headEnd/>
            <a:tailEnd/>
          </a:ln>
          <a:effectLst/>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none" lIns="0" tIns="0" rIns="0" bIns="0" numCol="1" spcCol="0" rtlCol="0" fromWordArt="0" anchor="t" anchorCtr="0" forceAA="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schemeClr val="accent6">
                    <a:lumMod val="75000"/>
                  </a:schemeClr>
                </a:solidFill>
                <a:effectLst/>
                <a:uLnTx/>
                <a:uFillTx/>
                <a:latin typeface="Arial" charset="0"/>
                <a:ea typeface="+mn-ea"/>
                <a:cs typeface="+mn-cs"/>
              </a:rPr>
              <a:t>Photosynthesis Process</a:t>
            </a:r>
            <a:endParaRPr kumimoji="0" lang="en-US" sz="3600" b="1" i="0" u="none" strike="noStrike" kern="1200" cap="none" spc="0" normalizeH="0" baseline="0" noProof="0" dirty="0">
              <a:ln>
                <a:noFill/>
              </a:ln>
              <a:solidFill>
                <a:schemeClr val="accent6">
                  <a:lumMod val="75000"/>
                </a:schemeClr>
              </a:solidFill>
              <a:effectLst/>
              <a:uLnTx/>
              <a:uFillTx/>
              <a:latin typeface="Times New Roman" pitchFamily="18" charset="0"/>
              <a:ea typeface="+mn-ea"/>
              <a:cs typeface="+mn-cs"/>
            </a:endParaRPr>
          </a:p>
        </p:txBody>
      </p:sp>
      <p:grpSp>
        <p:nvGrpSpPr>
          <p:cNvPr id="3" name="Group 11">
            <a:extLst>
              <a:ext uri="{C183D7F6-B498-43B3-948B-1728B52AA6E4}">
                <adec:decorative xmlns:adec="http://schemas.microsoft.com/office/drawing/2017/decorative" val="1"/>
              </a:ext>
            </a:extLst>
          </p:cNvPr>
          <p:cNvGrpSpPr>
            <a:grpSpLocks/>
          </p:cNvGrpSpPr>
          <p:nvPr/>
        </p:nvGrpSpPr>
        <p:grpSpPr bwMode="auto">
          <a:xfrm>
            <a:off x="685800" y="990600"/>
            <a:ext cx="1295400" cy="1143000"/>
            <a:chOff x="144" y="624"/>
            <a:chExt cx="816" cy="720"/>
          </a:xfrm>
        </p:grpSpPr>
        <p:sp>
          <p:nvSpPr>
            <p:cNvPr id="21538" name="AutoShape 12"/>
            <p:cNvSpPr>
              <a:spLocks noChangeArrowheads="1"/>
            </p:cNvSpPr>
            <p:nvPr/>
          </p:nvSpPr>
          <p:spPr bwMode="auto">
            <a:xfrm>
              <a:off x="144" y="624"/>
              <a:ext cx="816" cy="720"/>
            </a:xfrm>
            <a:prstGeom prst="cloudCallout">
              <a:avLst>
                <a:gd name="adj1" fmla="val 51227"/>
                <a:gd name="adj2" fmla="val 175972"/>
              </a:avLst>
            </a:prstGeom>
            <a:solidFill>
              <a:srgbClr val="FFFFCC"/>
            </a:solidFill>
            <a:ln w="9525">
              <a:solidFill>
                <a:srgbClr val="FF0000"/>
              </a:solidFill>
              <a:round/>
              <a:headEnd/>
              <a:tailEnd/>
            </a:ln>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pitchFamily="18" charset="0"/>
                <a:ea typeface="+mn-ea"/>
                <a:cs typeface="+mn-cs"/>
              </a:endParaRPr>
            </a:p>
          </p:txBody>
        </p:sp>
        <p:sp>
          <p:nvSpPr>
            <p:cNvPr id="21539" name="Text Box 13"/>
            <p:cNvSpPr txBox="1">
              <a:spLocks noChangeArrowheads="1"/>
            </p:cNvSpPr>
            <p:nvPr/>
          </p:nvSpPr>
          <p:spPr bwMode="auto">
            <a:xfrm>
              <a:off x="288" y="768"/>
              <a:ext cx="584"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000000"/>
                  </a:solidFill>
                  <a:effectLst/>
                  <a:uLnTx/>
                  <a:uFillTx/>
                  <a:latin typeface="Times New Roman" pitchFamily="18" charset="0"/>
                  <a:ea typeface="+mn-ea"/>
                  <a:cs typeface="+mn-cs"/>
                </a:rPr>
                <a:t>CO</a:t>
              </a:r>
              <a:r>
                <a:rPr kumimoji="0" lang="en-US" sz="3200" b="1" i="0" u="none" strike="noStrike" kern="1200" cap="none" spc="0" normalizeH="0" baseline="-25000" noProof="0">
                  <a:ln>
                    <a:noFill/>
                  </a:ln>
                  <a:solidFill>
                    <a:srgbClr val="000000"/>
                  </a:solidFill>
                  <a:effectLst/>
                  <a:uLnTx/>
                  <a:uFillTx/>
                  <a:latin typeface="Times New Roman" pitchFamily="18" charset="0"/>
                  <a:ea typeface="+mn-ea"/>
                  <a:cs typeface="+mn-cs"/>
                </a:rPr>
                <a:t>2</a:t>
              </a:r>
              <a:endParaRPr kumimoji="0" lang="en-US" sz="2400" b="0" i="0" u="none" strike="noStrike" kern="1200" cap="none" spc="0" normalizeH="0" baseline="0" noProof="0">
                <a:ln>
                  <a:noFill/>
                </a:ln>
                <a:solidFill>
                  <a:srgbClr val="FFFFFF"/>
                </a:solidFill>
                <a:effectLst/>
                <a:uLnTx/>
                <a:uFillTx/>
                <a:latin typeface="Times New Roman" pitchFamily="18" charset="0"/>
                <a:ea typeface="+mn-ea"/>
                <a:cs typeface="+mn-cs"/>
              </a:endParaRPr>
            </a:p>
          </p:txBody>
        </p:sp>
      </p:grpSp>
      <p:sp>
        <p:nvSpPr>
          <p:cNvPr id="153614" name="AutoShape 14">
            <a:extLst>
              <a:ext uri="{C183D7F6-B498-43B3-948B-1728B52AA6E4}">
                <adec:decorative xmlns:adec="http://schemas.microsoft.com/office/drawing/2017/decorative" val="1"/>
              </a:ext>
            </a:extLst>
          </p:cNvPr>
          <p:cNvSpPr>
            <a:spLocks noChangeArrowheads="1"/>
          </p:cNvSpPr>
          <p:nvPr/>
        </p:nvSpPr>
        <p:spPr bwMode="auto">
          <a:xfrm>
            <a:off x="3200400" y="2209800"/>
            <a:ext cx="2971800" cy="1143000"/>
          </a:xfrm>
          <a:prstGeom prst="curvedDownArrow">
            <a:avLst>
              <a:gd name="adj1" fmla="val 32055"/>
              <a:gd name="adj2" fmla="val 124788"/>
              <a:gd name="adj3" fmla="val 27194"/>
            </a:avLst>
          </a:prstGeom>
          <a:solidFill>
            <a:srgbClr val="00FFFF"/>
          </a:solidFill>
          <a:ln w="9525">
            <a:solidFill>
              <a:schemeClr val="accent2"/>
            </a:solidFill>
            <a:miter lim="800000"/>
            <a:headEnd/>
            <a:tailEnd/>
          </a:ln>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Times New Roman" pitchFamily="18" charset="0"/>
                <a:ea typeface="+mn-ea"/>
                <a:cs typeface="+mn-cs"/>
              </a:rPr>
              <a:t>Glucose</a:t>
            </a:r>
            <a:endParaRPr kumimoji="0" lang="en-US" sz="2400" b="0" i="0" u="none" strike="noStrike" kern="1200" cap="none" spc="0" normalizeH="0" baseline="0" noProof="0">
              <a:ln>
                <a:noFill/>
              </a:ln>
              <a:solidFill>
                <a:srgbClr val="FF0000"/>
              </a:solidFill>
              <a:effectLst/>
              <a:uLnTx/>
              <a:uFillTx/>
              <a:latin typeface="Times New Roman" pitchFamily="18" charset="0"/>
              <a:ea typeface="+mn-ea"/>
              <a:cs typeface="+mn-cs"/>
            </a:endParaRPr>
          </a:p>
        </p:txBody>
      </p:sp>
      <p:grpSp>
        <p:nvGrpSpPr>
          <p:cNvPr id="4" name="Group 15">
            <a:extLst>
              <a:ext uri="{C183D7F6-B498-43B3-948B-1728B52AA6E4}">
                <adec:decorative xmlns:adec="http://schemas.microsoft.com/office/drawing/2017/decorative" val="1"/>
              </a:ext>
            </a:extLst>
          </p:cNvPr>
          <p:cNvGrpSpPr>
            <a:grpSpLocks/>
          </p:cNvGrpSpPr>
          <p:nvPr/>
        </p:nvGrpSpPr>
        <p:grpSpPr bwMode="auto">
          <a:xfrm>
            <a:off x="5257800" y="1524000"/>
            <a:ext cx="838200" cy="838200"/>
            <a:chOff x="3312" y="960"/>
            <a:chExt cx="528" cy="528"/>
          </a:xfrm>
        </p:grpSpPr>
        <p:sp>
          <p:nvSpPr>
            <p:cNvPr id="21536" name="AutoShape 16"/>
            <p:cNvSpPr>
              <a:spLocks noChangeArrowheads="1"/>
            </p:cNvSpPr>
            <p:nvPr/>
          </p:nvSpPr>
          <p:spPr bwMode="auto">
            <a:xfrm>
              <a:off x="3312" y="960"/>
              <a:ext cx="528" cy="528"/>
            </a:xfrm>
            <a:prstGeom prst="cloudCallout">
              <a:avLst>
                <a:gd name="adj1" fmla="val 9847"/>
                <a:gd name="adj2" fmla="val 39963"/>
              </a:avLst>
            </a:prstGeom>
            <a:solidFill>
              <a:srgbClr val="FFFFCC"/>
            </a:solidFill>
            <a:ln w="9525">
              <a:solidFill>
                <a:schemeClr val="accent2"/>
              </a:solidFill>
              <a:round/>
              <a:headEnd/>
              <a:tailEnd/>
            </a:ln>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pitchFamily="18" charset="0"/>
                <a:ea typeface="+mn-ea"/>
                <a:cs typeface="+mn-cs"/>
              </a:endParaRPr>
            </a:p>
          </p:txBody>
        </p:sp>
        <p:sp>
          <p:nvSpPr>
            <p:cNvPr id="21537" name="Rectangle 17"/>
            <p:cNvSpPr>
              <a:spLocks noChangeArrowheads="1"/>
            </p:cNvSpPr>
            <p:nvPr/>
          </p:nvSpPr>
          <p:spPr bwMode="auto">
            <a:xfrm>
              <a:off x="3408" y="960"/>
              <a:ext cx="399"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000000"/>
                  </a:solidFill>
                  <a:effectLst/>
                  <a:uLnTx/>
                  <a:uFillTx/>
                  <a:latin typeface="Times New Roman" pitchFamily="18" charset="0"/>
                  <a:ea typeface="+mn-ea"/>
                  <a:cs typeface="+mn-cs"/>
                </a:rPr>
                <a:t>O</a:t>
              </a:r>
              <a:r>
                <a:rPr kumimoji="0" lang="en-US" sz="3200" b="1" i="0" u="none" strike="noStrike" kern="1200" cap="none" spc="0" normalizeH="0" baseline="-25000" noProof="0">
                  <a:ln>
                    <a:noFill/>
                  </a:ln>
                  <a:solidFill>
                    <a:srgbClr val="000000"/>
                  </a:solidFill>
                  <a:effectLst/>
                  <a:uLnTx/>
                  <a:uFillTx/>
                  <a:latin typeface="Times New Roman" pitchFamily="18" charset="0"/>
                  <a:ea typeface="+mn-ea"/>
                  <a:cs typeface="+mn-cs"/>
                </a:rPr>
                <a:t>2</a:t>
              </a:r>
              <a:endParaRPr kumimoji="0" lang="en-US" sz="3200" b="1" i="0" u="none" strike="noStrike" kern="1200" cap="none" spc="0" normalizeH="0" baseline="-25000" noProof="0">
                <a:ln>
                  <a:noFill/>
                </a:ln>
                <a:solidFill>
                  <a:srgbClr val="00FF00"/>
                </a:solidFill>
                <a:effectLst/>
                <a:uLnTx/>
                <a:uFillTx/>
                <a:latin typeface="Times New Roman" pitchFamily="18" charset="0"/>
                <a:ea typeface="+mn-ea"/>
                <a:cs typeface="+mn-cs"/>
              </a:endParaRPr>
            </a:p>
          </p:txBody>
        </p:sp>
      </p:grpSp>
      <p:sp>
        <p:nvSpPr>
          <p:cNvPr id="153618" name="Rectangle 18">
            <a:extLst>
              <a:ext uri="{C183D7F6-B498-43B3-948B-1728B52AA6E4}">
                <adec:decorative xmlns:adec="http://schemas.microsoft.com/office/drawing/2017/decorative" val="1"/>
              </a:ext>
            </a:extLst>
          </p:cNvPr>
          <p:cNvSpPr>
            <a:spLocks noChangeArrowheads="1"/>
          </p:cNvSpPr>
          <p:nvPr/>
        </p:nvSpPr>
        <p:spPr bwMode="auto">
          <a:xfrm>
            <a:off x="5105400" y="3276600"/>
            <a:ext cx="2076450"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00FF00"/>
                </a:solidFill>
                <a:effectLst/>
                <a:uLnTx/>
                <a:uFillTx/>
                <a:latin typeface="Arial" charset="0"/>
                <a:ea typeface="+mn-ea"/>
                <a:cs typeface="+mn-cs"/>
              </a:rPr>
              <a:t>Protein</a:t>
            </a:r>
          </a:p>
        </p:txBody>
      </p:sp>
      <p:sp>
        <p:nvSpPr>
          <p:cNvPr id="153619" name="Rectangle 19">
            <a:extLst>
              <a:ext uri="{C183D7F6-B498-43B3-948B-1728B52AA6E4}">
                <adec:decorative xmlns:adec="http://schemas.microsoft.com/office/drawing/2017/decorative" val="1"/>
              </a:ext>
            </a:extLst>
          </p:cNvPr>
          <p:cNvSpPr>
            <a:spLocks noChangeArrowheads="1"/>
          </p:cNvSpPr>
          <p:nvPr/>
        </p:nvSpPr>
        <p:spPr bwMode="auto">
          <a:xfrm>
            <a:off x="5105400" y="4114800"/>
            <a:ext cx="1216025"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00FF00"/>
                </a:solidFill>
                <a:effectLst/>
                <a:uLnTx/>
                <a:uFillTx/>
                <a:latin typeface="Arial" charset="0"/>
                <a:ea typeface="+mn-ea"/>
                <a:cs typeface="+mn-cs"/>
              </a:rPr>
              <a:t>Lignin</a:t>
            </a:r>
          </a:p>
        </p:txBody>
      </p:sp>
      <p:sp>
        <p:nvSpPr>
          <p:cNvPr id="153620" name="Rectangle 20">
            <a:extLst>
              <a:ext uri="{C183D7F6-B498-43B3-948B-1728B52AA6E4}">
                <adec:decorative xmlns:adec="http://schemas.microsoft.com/office/drawing/2017/decorative" val="1"/>
              </a:ext>
            </a:extLst>
          </p:cNvPr>
          <p:cNvSpPr>
            <a:spLocks noChangeArrowheads="1"/>
          </p:cNvSpPr>
          <p:nvPr/>
        </p:nvSpPr>
        <p:spPr bwMode="auto">
          <a:xfrm>
            <a:off x="5105400" y="4648200"/>
            <a:ext cx="939800"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00FF00"/>
                </a:solidFill>
                <a:effectLst/>
                <a:uLnTx/>
                <a:uFillTx/>
                <a:latin typeface="Arial" charset="0"/>
                <a:ea typeface="+mn-ea"/>
                <a:cs typeface="+mn-cs"/>
              </a:rPr>
              <a:t>Fats</a:t>
            </a:r>
          </a:p>
        </p:txBody>
      </p:sp>
      <p:sp>
        <p:nvSpPr>
          <p:cNvPr id="153621" name="Rectangle 21">
            <a:extLst>
              <a:ext uri="{C183D7F6-B498-43B3-948B-1728B52AA6E4}">
                <adec:decorative xmlns:adec="http://schemas.microsoft.com/office/drawing/2017/decorative" val="1"/>
              </a:ext>
            </a:extLst>
          </p:cNvPr>
          <p:cNvSpPr>
            <a:spLocks noChangeArrowheads="1"/>
          </p:cNvSpPr>
          <p:nvPr/>
        </p:nvSpPr>
        <p:spPr bwMode="auto">
          <a:xfrm>
            <a:off x="5105400" y="3733800"/>
            <a:ext cx="992188"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00FF00"/>
                </a:solidFill>
                <a:effectLst/>
                <a:uLnTx/>
                <a:uFillTx/>
                <a:latin typeface="Arial" charset="0"/>
                <a:ea typeface="+mn-ea"/>
                <a:cs typeface="+mn-cs"/>
              </a:rPr>
              <a:t>Fiber</a:t>
            </a:r>
          </a:p>
        </p:txBody>
      </p:sp>
      <p:sp>
        <p:nvSpPr>
          <p:cNvPr id="153622" name="Rectangle 22">
            <a:extLst>
              <a:ext uri="{C183D7F6-B498-43B3-948B-1728B52AA6E4}">
                <adec:decorative xmlns:adec="http://schemas.microsoft.com/office/drawing/2017/decorative" val="1"/>
              </a:ext>
            </a:extLst>
          </p:cNvPr>
          <p:cNvSpPr>
            <a:spLocks noChangeArrowheads="1"/>
          </p:cNvSpPr>
          <p:nvPr/>
        </p:nvSpPr>
        <p:spPr bwMode="auto">
          <a:xfrm>
            <a:off x="5105400" y="5105400"/>
            <a:ext cx="2525713"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00FF00"/>
                </a:solidFill>
                <a:effectLst/>
                <a:uLnTx/>
                <a:uFillTx/>
                <a:latin typeface="Arial" charset="0"/>
                <a:ea typeface="+mn-ea"/>
                <a:cs typeface="+mn-cs"/>
              </a:rPr>
              <a:t>Other sugars</a:t>
            </a:r>
          </a:p>
        </p:txBody>
      </p:sp>
      <p:sp>
        <p:nvSpPr>
          <p:cNvPr id="153623" name="Text Box 23">
            <a:extLst>
              <a:ext uri="{C183D7F6-B498-43B3-948B-1728B52AA6E4}">
                <adec:decorative xmlns:adec="http://schemas.microsoft.com/office/drawing/2017/decorative" val="1"/>
              </a:ext>
            </a:extLst>
          </p:cNvPr>
          <p:cNvSpPr txBox="1">
            <a:spLocks noChangeArrowheads="1"/>
          </p:cNvSpPr>
          <p:nvPr/>
        </p:nvSpPr>
        <p:spPr bwMode="auto">
          <a:xfrm>
            <a:off x="4419600" y="5638800"/>
            <a:ext cx="4129088"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00FF00"/>
                </a:solidFill>
                <a:effectLst/>
                <a:uLnTx/>
                <a:uFillTx/>
                <a:latin typeface="Arial" charset="0"/>
                <a:ea typeface="+mn-ea"/>
                <a:cs typeface="+mn-cs"/>
              </a:rPr>
              <a:t>Organic compounds</a:t>
            </a:r>
          </a:p>
        </p:txBody>
      </p:sp>
      <p:grpSp>
        <p:nvGrpSpPr>
          <p:cNvPr id="5" name="Group 24">
            <a:extLst>
              <a:ext uri="{C183D7F6-B498-43B3-948B-1728B52AA6E4}">
                <adec:decorative xmlns:adec="http://schemas.microsoft.com/office/drawing/2017/decorative" val="1"/>
              </a:ext>
            </a:extLst>
          </p:cNvPr>
          <p:cNvGrpSpPr>
            <a:grpSpLocks/>
          </p:cNvGrpSpPr>
          <p:nvPr/>
        </p:nvGrpSpPr>
        <p:grpSpPr bwMode="auto">
          <a:xfrm>
            <a:off x="1524000" y="990600"/>
            <a:ext cx="1600200" cy="1524000"/>
            <a:chOff x="1015" y="-192"/>
            <a:chExt cx="1329" cy="1561"/>
          </a:xfrm>
        </p:grpSpPr>
        <p:sp>
          <p:nvSpPr>
            <p:cNvPr id="153625" name="AutoShape 25"/>
            <p:cNvSpPr>
              <a:spLocks noChangeArrowheads="1"/>
            </p:cNvSpPr>
            <p:nvPr/>
          </p:nvSpPr>
          <p:spPr bwMode="auto">
            <a:xfrm rot="4078617">
              <a:off x="1068" y="264"/>
              <a:ext cx="1052" cy="1158"/>
            </a:xfrm>
            <a:prstGeom prst="lightningBolt">
              <a:avLst/>
            </a:prstGeom>
            <a:solidFill>
              <a:srgbClr val="FFFF00"/>
            </a:solidFill>
            <a:ln w="9525">
              <a:solidFill>
                <a:schemeClr val="tx1"/>
              </a:solidFill>
              <a:miter lim="800000"/>
              <a:headEnd/>
              <a:tailEnd/>
            </a:ln>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Arial" pitchFamily="34" charset="0"/>
                <a:ea typeface="+mn-ea"/>
                <a:cs typeface="+mn-cs"/>
              </a:endParaRPr>
            </a:p>
          </p:txBody>
        </p:sp>
        <p:grpSp>
          <p:nvGrpSpPr>
            <p:cNvPr id="21526" name="Group 26"/>
            <p:cNvGrpSpPr>
              <a:grpSpLocks/>
            </p:cNvGrpSpPr>
            <p:nvPr/>
          </p:nvGrpSpPr>
          <p:grpSpPr bwMode="auto">
            <a:xfrm>
              <a:off x="1536" y="-192"/>
              <a:ext cx="808" cy="768"/>
              <a:chOff x="2976" y="912"/>
              <a:chExt cx="808" cy="488"/>
            </a:xfrm>
          </p:grpSpPr>
          <p:grpSp>
            <p:nvGrpSpPr>
              <p:cNvPr id="21527" name="Group 27"/>
              <p:cNvGrpSpPr>
                <a:grpSpLocks/>
              </p:cNvGrpSpPr>
              <p:nvPr/>
            </p:nvGrpSpPr>
            <p:grpSpPr bwMode="auto">
              <a:xfrm>
                <a:off x="2976" y="912"/>
                <a:ext cx="808" cy="488"/>
                <a:chOff x="890" y="3071"/>
                <a:chExt cx="205" cy="200"/>
              </a:xfrm>
            </p:grpSpPr>
            <p:grpSp>
              <p:nvGrpSpPr>
                <p:cNvPr id="21530" name="Group 28"/>
                <p:cNvGrpSpPr>
                  <a:grpSpLocks/>
                </p:cNvGrpSpPr>
                <p:nvPr/>
              </p:nvGrpSpPr>
              <p:grpSpPr bwMode="auto">
                <a:xfrm>
                  <a:off x="890" y="3071"/>
                  <a:ext cx="205" cy="200"/>
                  <a:chOff x="890" y="3071"/>
                  <a:chExt cx="205" cy="200"/>
                </a:xfrm>
              </p:grpSpPr>
              <p:sp>
                <p:nvSpPr>
                  <p:cNvPr id="153629" name="Freeform 29"/>
                  <p:cNvSpPr>
                    <a:spLocks/>
                  </p:cNvSpPr>
                  <p:nvPr/>
                </p:nvSpPr>
                <p:spPr bwMode="auto">
                  <a:xfrm>
                    <a:off x="890" y="3071"/>
                    <a:ext cx="205" cy="200"/>
                  </a:xfrm>
                  <a:custGeom>
                    <a:avLst/>
                    <a:gdLst/>
                    <a:ahLst/>
                    <a:cxnLst>
                      <a:cxn ang="0">
                        <a:pos x="59" y="49"/>
                      </a:cxn>
                      <a:cxn ang="0">
                        <a:pos x="48" y="59"/>
                      </a:cxn>
                      <a:cxn ang="0">
                        <a:pos x="43" y="65"/>
                      </a:cxn>
                      <a:cxn ang="0">
                        <a:pos x="37" y="81"/>
                      </a:cxn>
                      <a:cxn ang="0">
                        <a:pos x="32" y="97"/>
                      </a:cxn>
                      <a:cxn ang="0">
                        <a:pos x="32" y="108"/>
                      </a:cxn>
                      <a:cxn ang="0">
                        <a:pos x="37" y="125"/>
                      </a:cxn>
                      <a:cxn ang="0">
                        <a:pos x="43" y="135"/>
                      </a:cxn>
                      <a:cxn ang="0">
                        <a:pos x="48" y="146"/>
                      </a:cxn>
                      <a:cxn ang="0">
                        <a:pos x="54" y="152"/>
                      </a:cxn>
                      <a:cxn ang="0">
                        <a:pos x="65" y="163"/>
                      </a:cxn>
                      <a:cxn ang="0">
                        <a:pos x="75" y="168"/>
                      </a:cxn>
                      <a:cxn ang="0">
                        <a:pos x="92" y="173"/>
                      </a:cxn>
                      <a:cxn ang="0">
                        <a:pos x="103" y="173"/>
                      </a:cxn>
                      <a:cxn ang="0">
                        <a:pos x="119" y="173"/>
                      </a:cxn>
                      <a:cxn ang="0">
                        <a:pos x="130" y="168"/>
                      </a:cxn>
                      <a:cxn ang="0">
                        <a:pos x="140" y="163"/>
                      </a:cxn>
                      <a:cxn ang="0">
                        <a:pos x="151" y="152"/>
                      </a:cxn>
                      <a:cxn ang="0">
                        <a:pos x="162" y="141"/>
                      </a:cxn>
                      <a:cxn ang="0">
                        <a:pos x="168" y="130"/>
                      </a:cxn>
                      <a:cxn ang="0">
                        <a:pos x="173" y="114"/>
                      </a:cxn>
                      <a:cxn ang="0">
                        <a:pos x="173" y="97"/>
                      </a:cxn>
                      <a:cxn ang="0">
                        <a:pos x="168" y="76"/>
                      </a:cxn>
                      <a:cxn ang="0">
                        <a:pos x="168" y="65"/>
                      </a:cxn>
                      <a:cxn ang="0">
                        <a:pos x="157" y="59"/>
                      </a:cxn>
                      <a:cxn ang="0">
                        <a:pos x="151" y="49"/>
                      </a:cxn>
                      <a:cxn ang="0">
                        <a:pos x="140" y="43"/>
                      </a:cxn>
                      <a:cxn ang="0">
                        <a:pos x="124" y="32"/>
                      </a:cxn>
                      <a:cxn ang="0">
                        <a:pos x="108" y="32"/>
                      </a:cxn>
                      <a:cxn ang="0">
                        <a:pos x="97" y="32"/>
                      </a:cxn>
                      <a:cxn ang="0">
                        <a:pos x="81" y="32"/>
                      </a:cxn>
                      <a:cxn ang="0">
                        <a:pos x="75" y="38"/>
                      </a:cxn>
                    </a:cxnLst>
                    <a:rect l="0" t="0" r="r" b="b"/>
                    <a:pathLst>
                      <a:path w="205" h="200">
                        <a:moveTo>
                          <a:pt x="48" y="16"/>
                        </a:moveTo>
                        <a:lnTo>
                          <a:pt x="59" y="49"/>
                        </a:lnTo>
                        <a:lnTo>
                          <a:pt x="32" y="32"/>
                        </a:lnTo>
                        <a:lnTo>
                          <a:pt x="48" y="59"/>
                        </a:lnTo>
                        <a:lnTo>
                          <a:pt x="32" y="49"/>
                        </a:lnTo>
                        <a:lnTo>
                          <a:pt x="43" y="65"/>
                        </a:lnTo>
                        <a:lnTo>
                          <a:pt x="5" y="59"/>
                        </a:lnTo>
                        <a:lnTo>
                          <a:pt x="37" y="81"/>
                        </a:lnTo>
                        <a:lnTo>
                          <a:pt x="0" y="87"/>
                        </a:lnTo>
                        <a:lnTo>
                          <a:pt x="32" y="97"/>
                        </a:lnTo>
                        <a:lnTo>
                          <a:pt x="16" y="103"/>
                        </a:lnTo>
                        <a:lnTo>
                          <a:pt x="32" y="108"/>
                        </a:lnTo>
                        <a:lnTo>
                          <a:pt x="5" y="125"/>
                        </a:lnTo>
                        <a:lnTo>
                          <a:pt x="37" y="125"/>
                        </a:lnTo>
                        <a:lnTo>
                          <a:pt x="16" y="141"/>
                        </a:lnTo>
                        <a:lnTo>
                          <a:pt x="43" y="135"/>
                        </a:lnTo>
                        <a:lnTo>
                          <a:pt x="16" y="157"/>
                        </a:lnTo>
                        <a:lnTo>
                          <a:pt x="48" y="146"/>
                        </a:lnTo>
                        <a:lnTo>
                          <a:pt x="37" y="163"/>
                        </a:lnTo>
                        <a:lnTo>
                          <a:pt x="54" y="152"/>
                        </a:lnTo>
                        <a:lnTo>
                          <a:pt x="43" y="184"/>
                        </a:lnTo>
                        <a:lnTo>
                          <a:pt x="65" y="163"/>
                        </a:lnTo>
                        <a:lnTo>
                          <a:pt x="59" y="179"/>
                        </a:lnTo>
                        <a:lnTo>
                          <a:pt x="75" y="168"/>
                        </a:lnTo>
                        <a:lnTo>
                          <a:pt x="70" y="200"/>
                        </a:lnTo>
                        <a:lnTo>
                          <a:pt x="92" y="173"/>
                        </a:lnTo>
                        <a:lnTo>
                          <a:pt x="97" y="200"/>
                        </a:lnTo>
                        <a:lnTo>
                          <a:pt x="103" y="173"/>
                        </a:lnTo>
                        <a:lnTo>
                          <a:pt x="113" y="195"/>
                        </a:lnTo>
                        <a:lnTo>
                          <a:pt x="119" y="173"/>
                        </a:lnTo>
                        <a:lnTo>
                          <a:pt x="130" y="200"/>
                        </a:lnTo>
                        <a:lnTo>
                          <a:pt x="130" y="168"/>
                        </a:lnTo>
                        <a:lnTo>
                          <a:pt x="140" y="179"/>
                        </a:lnTo>
                        <a:lnTo>
                          <a:pt x="140" y="163"/>
                        </a:lnTo>
                        <a:lnTo>
                          <a:pt x="168" y="184"/>
                        </a:lnTo>
                        <a:lnTo>
                          <a:pt x="151" y="152"/>
                        </a:lnTo>
                        <a:lnTo>
                          <a:pt x="184" y="163"/>
                        </a:lnTo>
                        <a:lnTo>
                          <a:pt x="162" y="141"/>
                        </a:lnTo>
                        <a:lnTo>
                          <a:pt x="184" y="141"/>
                        </a:lnTo>
                        <a:lnTo>
                          <a:pt x="168" y="130"/>
                        </a:lnTo>
                        <a:lnTo>
                          <a:pt x="200" y="130"/>
                        </a:lnTo>
                        <a:lnTo>
                          <a:pt x="173" y="114"/>
                        </a:lnTo>
                        <a:lnTo>
                          <a:pt x="205" y="108"/>
                        </a:lnTo>
                        <a:lnTo>
                          <a:pt x="173" y="97"/>
                        </a:lnTo>
                        <a:lnTo>
                          <a:pt x="205" y="76"/>
                        </a:lnTo>
                        <a:lnTo>
                          <a:pt x="168" y="76"/>
                        </a:lnTo>
                        <a:lnTo>
                          <a:pt x="178" y="65"/>
                        </a:lnTo>
                        <a:lnTo>
                          <a:pt x="168" y="65"/>
                        </a:lnTo>
                        <a:lnTo>
                          <a:pt x="184" y="49"/>
                        </a:lnTo>
                        <a:lnTo>
                          <a:pt x="157" y="59"/>
                        </a:lnTo>
                        <a:lnTo>
                          <a:pt x="173" y="32"/>
                        </a:lnTo>
                        <a:lnTo>
                          <a:pt x="151" y="49"/>
                        </a:lnTo>
                        <a:lnTo>
                          <a:pt x="157" y="32"/>
                        </a:lnTo>
                        <a:lnTo>
                          <a:pt x="140" y="43"/>
                        </a:lnTo>
                        <a:lnTo>
                          <a:pt x="146" y="11"/>
                        </a:lnTo>
                        <a:lnTo>
                          <a:pt x="124" y="32"/>
                        </a:lnTo>
                        <a:lnTo>
                          <a:pt x="124" y="5"/>
                        </a:lnTo>
                        <a:lnTo>
                          <a:pt x="108" y="32"/>
                        </a:lnTo>
                        <a:lnTo>
                          <a:pt x="97" y="0"/>
                        </a:lnTo>
                        <a:lnTo>
                          <a:pt x="97" y="32"/>
                        </a:lnTo>
                        <a:lnTo>
                          <a:pt x="86" y="11"/>
                        </a:lnTo>
                        <a:lnTo>
                          <a:pt x="81" y="32"/>
                        </a:lnTo>
                        <a:lnTo>
                          <a:pt x="70" y="5"/>
                        </a:lnTo>
                        <a:lnTo>
                          <a:pt x="75" y="38"/>
                        </a:lnTo>
                        <a:lnTo>
                          <a:pt x="48" y="16"/>
                        </a:lnTo>
                        <a:close/>
                      </a:path>
                    </a:pathLst>
                  </a:custGeom>
                  <a:solidFill>
                    <a:srgbClr val="FF7F00"/>
                  </a:soli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Arial" pitchFamily="34" charset="0"/>
                      <a:ea typeface="+mn-ea"/>
                      <a:cs typeface="+mn-cs"/>
                    </a:endParaRPr>
                  </a:p>
                </p:txBody>
              </p:sp>
              <p:sp>
                <p:nvSpPr>
                  <p:cNvPr id="153630" name="Freeform 30"/>
                  <p:cNvSpPr>
                    <a:spLocks/>
                  </p:cNvSpPr>
                  <p:nvPr/>
                </p:nvSpPr>
                <p:spPr bwMode="auto">
                  <a:xfrm>
                    <a:off x="890" y="3071"/>
                    <a:ext cx="205" cy="200"/>
                  </a:xfrm>
                  <a:custGeom>
                    <a:avLst/>
                    <a:gdLst/>
                    <a:ahLst/>
                    <a:cxnLst>
                      <a:cxn ang="0">
                        <a:pos x="59" y="49"/>
                      </a:cxn>
                      <a:cxn ang="0">
                        <a:pos x="48" y="59"/>
                      </a:cxn>
                      <a:cxn ang="0">
                        <a:pos x="43" y="65"/>
                      </a:cxn>
                      <a:cxn ang="0">
                        <a:pos x="37" y="81"/>
                      </a:cxn>
                      <a:cxn ang="0">
                        <a:pos x="32" y="97"/>
                      </a:cxn>
                      <a:cxn ang="0">
                        <a:pos x="32" y="108"/>
                      </a:cxn>
                      <a:cxn ang="0">
                        <a:pos x="37" y="125"/>
                      </a:cxn>
                      <a:cxn ang="0">
                        <a:pos x="43" y="135"/>
                      </a:cxn>
                      <a:cxn ang="0">
                        <a:pos x="48" y="146"/>
                      </a:cxn>
                      <a:cxn ang="0">
                        <a:pos x="54" y="152"/>
                      </a:cxn>
                      <a:cxn ang="0">
                        <a:pos x="65" y="163"/>
                      </a:cxn>
                      <a:cxn ang="0">
                        <a:pos x="75" y="168"/>
                      </a:cxn>
                      <a:cxn ang="0">
                        <a:pos x="92" y="173"/>
                      </a:cxn>
                      <a:cxn ang="0">
                        <a:pos x="103" y="173"/>
                      </a:cxn>
                      <a:cxn ang="0">
                        <a:pos x="119" y="173"/>
                      </a:cxn>
                      <a:cxn ang="0">
                        <a:pos x="130" y="168"/>
                      </a:cxn>
                      <a:cxn ang="0">
                        <a:pos x="140" y="163"/>
                      </a:cxn>
                      <a:cxn ang="0">
                        <a:pos x="151" y="152"/>
                      </a:cxn>
                      <a:cxn ang="0">
                        <a:pos x="162" y="141"/>
                      </a:cxn>
                      <a:cxn ang="0">
                        <a:pos x="168" y="130"/>
                      </a:cxn>
                      <a:cxn ang="0">
                        <a:pos x="173" y="114"/>
                      </a:cxn>
                      <a:cxn ang="0">
                        <a:pos x="173" y="97"/>
                      </a:cxn>
                      <a:cxn ang="0">
                        <a:pos x="168" y="76"/>
                      </a:cxn>
                      <a:cxn ang="0">
                        <a:pos x="168" y="65"/>
                      </a:cxn>
                      <a:cxn ang="0">
                        <a:pos x="157" y="59"/>
                      </a:cxn>
                      <a:cxn ang="0">
                        <a:pos x="151" y="49"/>
                      </a:cxn>
                      <a:cxn ang="0">
                        <a:pos x="140" y="43"/>
                      </a:cxn>
                      <a:cxn ang="0">
                        <a:pos x="124" y="32"/>
                      </a:cxn>
                      <a:cxn ang="0">
                        <a:pos x="108" y="32"/>
                      </a:cxn>
                      <a:cxn ang="0">
                        <a:pos x="97" y="32"/>
                      </a:cxn>
                      <a:cxn ang="0">
                        <a:pos x="81" y="32"/>
                      </a:cxn>
                      <a:cxn ang="0">
                        <a:pos x="75" y="38"/>
                      </a:cxn>
                    </a:cxnLst>
                    <a:rect l="0" t="0" r="r" b="b"/>
                    <a:pathLst>
                      <a:path w="205" h="200">
                        <a:moveTo>
                          <a:pt x="48" y="16"/>
                        </a:moveTo>
                        <a:lnTo>
                          <a:pt x="59" y="49"/>
                        </a:lnTo>
                        <a:lnTo>
                          <a:pt x="32" y="32"/>
                        </a:lnTo>
                        <a:lnTo>
                          <a:pt x="48" y="59"/>
                        </a:lnTo>
                        <a:lnTo>
                          <a:pt x="32" y="49"/>
                        </a:lnTo>
                        <a:lnTo>
                          <a:pt x="43" y="65"/>
                        </a:lnTo>
                        <a:lnTo>
                          <a:pt x="5" y="59"/>
                        </a:lnTo>
                        <a:lnTo>
                          <a:pt x="37" y="81"/>
                        </a:lnTo>
                        <a:lnTo>
                          <a:pt x="0" y="87"/>
                        </a:lnTo>
                        <a:lnTo>
                          <a:pt x="32" y="97"/>
                        </a:lnTo>
                        <a:lnTo>
                          <a:pt x="16" y="103"/>
                        </a:lnTo>
                        <a:lnTo>
                          <a:pt x="32" y="108"/>
                        </a:lnTo>
                        <a:lnTo>
                          <a:pt x="5" y="125"/>
                        </a:lnTo>
                        <a:lnTo>
                          <a:pt x="37" y="125"/>
                        </a:lnTo>
                        <a:lnTo>
                          <a:pt x="16" y="141"/>
                        </a:lnTo>
                        <a:lnTo>
                          <a:pt x="43" y="135"/>
                        </a:lnTo>
                        <a:lnTo>
                          <a:pt x="16" y="157"/>
                        </a:lnTo>
                        <a:lnTo>
                          <a:pt x="48" y="146"/>
                        </a:lnTo>
                        <a:lnTo>
                          <a:pt x="37" y="163"/>
                        </a:lnTo>
                        <a:lnTo>
                          <a:pt x="54" y="152"/>
                        </a:lnTo>
                        <a:lnTo>
                          <a:pt x="43" y="184"/>
                        </a:lnTo>
                        <a:lnTo>
                          <a:pt x="65" y="163"/>
                        </a:lnTo>
                        <a:lnTo>
                          <a:pt x="59" y="179"/>
                        </a:lnTo>
                        <a:lnTo>
                          <a:pt x="75" y="168"/>
                        </a:lnTo>
                        <a:lnTo>
                          <a:pt x="70" y="200"/>
                        </a:lnTo>
                        <a:lnTo>
                          <a:pt x="92" y="173"/>
                        </a:lnTo>
                        <a:lnTo>
                          <a:pt x="97" y="200"/>
                        </a:lnTo>
                        <a:lnTo>
                          <a:pt x="103" y="173"/>
                        </a:lnTo>
                        <a:lnTo>
                          <a:pt x="113" y="195"/>
                        </a:lnTo>
                        <a:lnTo>
                          <a:pt x="119" y="173"/>
                        </a:lnTo>
                        <a:lnTo>
                          <a:pt x="130" y="200"/>
                        </a:lnTo>
                        <a:lnTo>
                          <a:pt x="130" y="168"/>
                        </a:lnTo>
                        <a:lnTo>
                          <a:pt x="140" y="179"/>
                        </a:lnTo>
                        <a:lnTo>
                          <a:pt x="140" y="163"/>
                        </a:lnTo>
                        <a:lnTo>
                          <a:pt x="168" y="184"/>
                        </a:lnTo>
                        <a:lnTo>
                          <a:pt x="151" y="152"/>
                        </a:lnTo>
                        <a:lnTo>
                          <a:pt x="184" y="163"/>
                        </a:lnTo>
                        <a:lnTo>
                          <a:pt x="162" y="141"/>
                        </a:lnTo>
                        <a:lnTo>
                          <a:pt x="184" y="141"/>
                        </a:lnTo>
                        <a:lnTo>
                          <a:pt x="168" y="130"/>
                        </a:lnTo>
                        <a:lnTo>
                          <a:pt x="200" y="130"/>
                        </a:lnTo>
                        <a:lnTo>
                          <a:pt x="173" y="114"/>
                        </a:lnTo>
                        <a:lnTo>
                          <a:pt x="205" y="108"/>
                        </a:lnTo>
                        <a:lnTo>
                          <a:pt x="173" y="97"/>
                        </a:lnTo>
                        <a:lnTo>
                          <a:pt x="205" y="76"/>
                        </a:lnTo>
                        <a:lnTo>
                          <a:pt x="168" y="76"/>
                        </a:lnTo>
                        <a:lnTo>
                          <a:pt x="178" y="65"/>
                        </a:lnTo>
                        <a:lnTo>
                          <a:pt x="168" y="65"/>
                        </a:lnTo>
                        <a:lnTo>
                          <a:pt x="184" y="49"/>
                        </a:lnTo>
                        <a:lnTo>
                          <a:pt x="157" y="59"/>
                        </a:lnTo>
                        <a:lnTo>
                          <a:pt x="173" y="32"/>
                        </a:lnTo>
                        <a:lnTo>
                          <a:pt x="151" y="49"/>
                        </a:lnTo>
                        <a:lnTo>
                          <a:pt x="157" y="32"/>
                        </a:lnTo>
                        <a:lnTo>
                          <a:pt x="140" y="43"/>
                        </a:lnTo>
                        <a:lnTo>
                          <a:pt x="146" y="11"/>
                        </a:lnTo>
                        <a:lnTo>
                          <a:pt x="124" y="32"/>
                        </a:lnTo>
                        <a:lnTo>
                          <a:pt x="124" y="5"/>
                        </a:lnTo>
                        <a:lnTo>
                          <a:pt x="108" y="32"/>
                        </a:lnTo>
                        <a:lnTo>
                          <a:pt x="97" y="0"/>
                        </a:lnTo>
                        <a:lnTo>
                          <a:pt x="97" y="32"/>
                        </a:lnTo>
                        <a:lnTo>
                          <a:pt x="86" y="11"/>
                        </a:lnTo>
                        <a:lnTo>
                          <a:pt x="81" y="32"/>
                        </a:lnTo>
                        <a:lnTo>
                          <a:pt x="70" y="5"/>
                        </a:lnTo>
                        <a:lnTo>
                          <a:pt x="75" y="38"/>
                        </a:lnTo>
                        <a:lnTo>
                          <a:pt x="48" y="16"/>
                        </a:lnTo>
                      </a:path>
                    </a:pathLst>
                  </a:custGeom>
                  <a:noFill/>
                  <a:ln w="7938">
                    <a:solidFill>
                      <a:srgbClr val="FF0000"/>
                    </a:solidFill>
                    <a:prstDash val="solid"/>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Arial" pitchFamily="34" charset="0"/>
                      <a:ea typeface="+mn-ea"/>
                      <a:cs typeface="+mn-cs"/>
                    </a:endParaRPr>
                  </a:p>
                </p:txBody>
              </p:sp>
            </p:grpSp>
            <p:grpSp>
              <p:nvGrpSpPr>
                <p:cNvPr id="21531" name="Group 31"/>
                <p:cNvGrpSpPr>
                  <a:grpSpLocks/>
                </p:cNvGrpSpPr>
                <p:nvPr/>
              </p:nvGrpSpPr>
              <p:grpSpPr bwMode="auto">
                <a:xfrm>
                  <a:off x="895" y="3076"/>
                  <a:ext cx="195" cy="195"/>
                  <a:chOff x="895" y="3076"/>
                  <a:chExt cx="195" cy="195"/>
                </a:xfrm>
              </p:grpSpPr>
              <p:sp>
                <p:nvSpPr>
                  <p:cNvPr id="153632" name="Freeform 32"/>
                  <p:cNvSpPr>
                    <a:spLocks/>
                  </p:cNvSpPr>
                  <p:nvPr/>
                </p:nvSpPr>
                <p:spPr bwMode="auto">
                  <a:xfrm>
                    <a:off x="895" y="3076"/>
                    <a:ext cx="195" cy="195"/>
                  </a:xfrm>
                  <a:custGeom>
                    <a:avLst/>
                    <a:gdLst/>
                    <a:ahLst/>
                    <a:cxnLst>
                      <a:cxn ang="0">
                        <a:pos x="54" y="44"/>
                      </a:cxn>
                      <a:cxn ang="0">
                        <a:pos x="43" y="54"/>
                      </a:cxn>
                      <a:cxn ang="0">
                        <a:pos x="43" y="60"/>
                      </a:cxn>
                      <a:cxn ang="0">
                        <a:pos x="32" y="71"/>
                      </a:cxn>
                      <a:cxn ang="0">
                        <a:pos x="27" y="87"/>
                      </a:cxn>
                      <a:cxn ang="0">
                        <a:pos x="32" y="98"/>
                      </a:cxn>
                      <a:cxn ang="0">
                        <a:pos x="32" y="114"/>
                      </a:cxn>
                      <a:cxn ang="0">
                        <a:pos x="38" y="130"/>
                      </a:cxn>
                      <a:cxn ang="0">
                        <a:pos x="43" y="136"/>
                      </a:cxn>
                      <a:cxn ang="0">
                        <a:pos x="49" y="141"/>
                      </a:cxn>
                      <a:cxn ang="0">
                        <a:pos x="60" y="152"/>
                      </a:cxn>
                      <a:cxn ang="0">
                        <a:pos x="70" y="158"/>
                      </a:cxn>
                      <a:cxn ang="0">
                        <a:pos x="81" y="163"/>
                      </a:cxn>
                      <a:cxn ang="0">
                        <a:pos x="92" y="163"/>
                      </a:cxn>
                      <a:cxn ang="0">
                        <a:pos x="108" y="163"/>
                      </a:cxn>
                      <a:cxn ang="0">
                        <a:pos x="119" y="158"/>
                      </a:cxn>
                      <a:cxn ang="0">
                        <a:pos x="130" y="158"/>
                      </a:cxn>
                      <a:cxn ang="0">
                        <a:pos x="146" y="147"/>
                      </a:cxn>
                      <a:cxn ang="0">
                        <a:pos x="152" y="136"/>
                      </a:cxn>
                      <a:cxn ang="0">
                        <a:pos x="163" y="125"/>
                      </a:cxn>
                      <a:cxn ang="0">
                        <a:pos x="163" y="114"/>
                      </a:cxn>
                      <a:cxn ang="0">
                        <a:pos x="168" y="92"/>
                      </a:cxn>
                      <a:cxn ang="0">
                        <a:pos x="163" y="76"/>
                      </a:cxn>
                      <a:cxn ang="0">
                        <a:pos x="163" y="65"/>
                      </a:cxn>
                      <a:cxn ang="0">
                        <a:pos x="152" y="54"/>
                      </a:cxn>
                      <a:cxn ang="0">
                        <a:pos x="146" y="49"/>
                      </a:cxn>
                      <a:cxn ang="0">
                        <a:pos x="135" y="44"/>
                      </a:cxn>
                      <a:cxn ang="0">
                        <a:pos x="119" y="33"/>
                      </a:cxn>
                      <a:cxn ang="0">
                        <a:pos x="103" y="27"/>
                      </a:cxn>
                      <a:cxn ang="0">
                        <a:pos x="98" y="27"/>
                      </a:cxn>
                      <a:cxn ang="0">
                        <a:pos x="81" y="33"/>
                      </a:cxn>
                      <a:cxn ang="0">
                        <a:pos x="76" y="33"/>
                      </a:cxn>
                    </a:cxnLst>
                    <a:rect l="0" t="0" r="r" b="b"/>
                    <a:pathLst>
                      <a:path w="195" h="195">
                        <a:moveTo>
                          <a:pt x="49" y="11"/>
                        </a:moveTo>
                        <a:lnTo>
                          <a:pt x="54" y="44"/>
                        </a:lnTo>
                        <a:lnTo>
                          <a:pt x="32" y="22"/>
                        </a:lnTo>
                        <a:lnTo>
                          <a:pt x="43" y="54"/>
                        </a:lnTo>
                        <a:lnTo>
                          <a:pt x="32" y="44"/>
                        </a:lnTo>
                        <a:lnTo>
                          <a:pt x="43" y="60"/>
                        </a:lnTo>
                        <a:lnTo>
                          <a:pt x="5" y="54"/>
                        </a:lnTo>
                        <a:lnTo>
                          <a:pt x="32" y="71"/>
                        </a:lnTo>
                        <a:lnTo>
                          <a:pt x="0" y="76"/>
                        </a:lnTo>
                        <a:lnTo>
                          <a:pt x="27" y="87"/>
                        </a:lnTo>
                        <a:lnTo>
                          <a:pt x="16" y="92"/>
                        </a:lnTo>
                        <a:lnTo>
                          <a:pt x="32" y="98"/>
                        </a:lnTo>
                        <a:lnTo>
                          <a:pt x="0" y="109"/>
                        </a:lnTo>
                        <a:lnTo>
                          <a:pt x="32" y="114"/>
                        </a:lnTo>
                        <a:lnTo>
                          <a:pt x="11" y="130"/>
                        </a:lnTo>
                        <a:lnTo>
                          <a:pt x="38" y="130"/>
                        </a:lnTo>
                        <a:lnTo>
                          <a:pt x="11" y="147"/>
                        </a:lnTo>
                        <a:lnTo>
                          <a:pt x="43" y="136"/>
                        </a:lnTo>
                        <a:lnTo>
                          <a:pt x="27" y="152"/>
                        </a:lnTo>
                        <a:lnTo>
                          <a:pt x="49" y="141"/>
                        </a:lnTo>
                        <a:lnTo>
                          <a:pt x="32" y="174"/>
                        </a:lnTo>
                        <a:lnTo>
                          <a:pt x="60" y="152"/>
                        </a:lnTo>
                        <a:lnTo>
                          <a:pt x="54" y="168"/>
                        </a:lnTo>
                        <a:lnTo>
                          <a:pt x="70" y="158"/>
                        </a:lnTo>
                        <a:lnTo>
                          <a:pt x="65" y="190"/>
                        </a:lnTo>
                        <a:lnTo>
                          <a:pt x="81" y="163"/>
                        </a:lnTo>
                        <a:lnTo>
                          <a:pt x="87" y="195"/>
                        </a:lnTo>
                        <a:lnTo>
                          <a:pt x="92" y="163"/>
                        </a:lnTo>
                        <a:lnTo>
                          <a:pt x="103" y="190"/>
                        </a:lnTo>
                        <a:lnTo>
                          <a:pt x="108" y="163"/>
                        </a:lnTo>
                        <a:lnTo>
                          <a:pt x="119" y="190"/>
                        </a:lnTo>
                        <a:lnTo>
                          <a:pt x="119" y="158"/>
                        </a:lnTo>
                        <a:lnTo>
                          <a:pt x="130" y="174"/>
                        </a:lnTo>
                        <a:lnTo>
                          <a:pt x="130" y="158"/>
                        </a:lnTo>
                        <a:lnTo>
                          <a:pt x="157" y="179"/>
                        </a:lnTo>
                        <a:lnTo>
                          <a:pt x="146" y="147"/>
                        </a:lnTo>
                        <a:lnTo>
                          <a:pt x="173" y="163"/>
                        </a:lnTo>
                        <a:lnTo>
                          <a:pt x="152" y="136"/>
                        </a:lnTo>
                        <a:lnTo>
                          <a:pt x="173" y="141"/>
                        </a:lnTo>
                        <a:lnTo>
                          <a:pt x="163" y="125"/>
                        </a:lnTo>
                        <a:lnTo>
                          <a:pt x="190" y="130"/>
                        </a:lnTo>
                        <a:lnTo>
                          <a:pt x="163" y="114"/>
                        </a:lnTo>
                        <a:lnTo>
                          <a:pt x="195" y="109"/>
                        </a:lnTo>
                        <a:lnTo>
                          <a:pt x="168" y="92"/>
                        </a:lnTo>
                        <a:lnTo>
                          <a:pt x="195" y="76"/>
                        </a:lnTo>
                        <a:lnTo>
                          <a:pt x="163" y="76"/>
                        </a:lnTo>
                        <a:lnTo>
                          <a:pt x="173" y="65"/>
                        </a:lnTo>
                        <a:lnTo>
                          <a:pt x="163" y="65"/>
                        </a:lnTo>
                        <a:lnTo>
                          <a:pt x="179" y="49"/>
                        </a:lnTo>
                        <a:lnTo>
                          <a:pt x="152" y="54"/>
                        </a:lnTo>
                        <a:lnTo>
                          <a:pt x="173" y="33"/>
                        </a:lnTo>
                        <a:lnTo>
                          <a:pt x="146" y="49"/>
                        </a:lnTo>
                        <a:lnTo>
                          <a:pt x="152" y="33"/>
                        </a:lnTo>
                        <a:lnTo>
                          <a:pt x="135" y="44"/>
                        </a:lnTo>
                        <a:lnTo>
                          <a:pt x="146" y="11"/>
                        </a:lnTo>
                        <a:lnTo>
                          <a:pt x="119" y="33"/>
                        </a:lnTo>
                        <a:lnTo>
                          <a:pt x="119" y="0"/>
                        </a:lnTo>
                        <a:lnTo>
                          <a:pt x="103" y="27"/>
                        </a:lnTo>
                        <a:lnTo>
                          <a:pt x="98" y="0"/>
                        </a:lnTo>
                        <a:lnTo>
                          <a:pt x="98" y="27"/>
                        </a:lnTo>
                        <a:lnTo>
                          <a:pt x="87" y="6"/>
                        </a:lnTo>
                        <a:lnTo>
                          <a:pt x="81" y="33"/>
                        </a:lnTo>
                        <a:lnTo>
                          <a:pt x="70" y="6"/>
                        </a:lnTo>
                        <a:lnTo>
                          <a:pt x="76" y="33"/>
                        </a:lnTo>
                        <a:lnTo>
                          <a:pt x="49" y="11"/>
                        </a:lnTo>
                        <a:close/>
                      </a:path>
                    </a:pathLst>
                  </a:custGeom>
                  <a:solidFill>
                    <a:srgbClr val="FFFF00"/>
                  </a:solidFill>
                  <a:ln w="9525">
                    <a:no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Arial" pitchFamily="34" charset="0"/>
                      <a:ea typeface="+mn-ea"/>
                      <a:cs typeface="+mn-cs"/>
                    </a:endParaRPr>
                  </a:p>
                </p:txBody>
              </p:sp>
              <p:sp>
                <p:nvSpPr>
                  <p:cNvPr id="153633" name="Freeform 33"/>
                  <p:cNvSpPr>
                    <a:spLocks/>
                  </p:cNvSpPr>
                  <p:nvPr/>
                </p:nvSpPr>
                <p:spPr bwMode="auto">
                  <a:xfrm>
                    <a:off x="895" y="3076"/>
                    <a:ext cx="195" cy="195"/>
                  </a:xfrm>
                  <a:custGeom>
                    <a:avLst/>
                    <a:gdLst/>
                    <a:ahLst/>
                    <a:cxnLst>
                      <a:cxn ang="0">
                        <a:pos x="54" y="44"/>
                      </a:cxn>
                      <a:cxn ang="0">
                        <a:pos x="43" y="54"/>
                      </a:cxn>
                      <a:cxn ang="0">
                        <a:pos x="43" y="60"/>
                      </a:cxn>
                      <a:cxn ang="0">
                        <a:pos x="32" y="71"/>
                      </a:cxn>
                      <a:cxn ang="0">
                        <a:pos x="27" y="87"/>
                      </a:cxn>
                      <a:cxn ang="0">
                        <a:pos x="32" y="98"/>
                      </a:cxn>
                      <a:cxn ang="0">
                        <a:pos x="32" y="114"/>
                      </a:cxn>
                      <a:cxn ang="0">
                        <a:pos x="38" y="130"/>
                      </a:cxn>
                      <a:cxn ang="0">
                        <a:pos x="43" y="136"/>
                      </a:cxn>
                      <a:cxn ang="0">
                        <a:pos x="49" y="141"/>
                      </a:cxn>
                      <a:cxn ang="0">
                        <a:pos x="60" y="152"/>
                      </a:cxn>
                      <a:cxn ang="0">
                        <a:pos x="70" y="158"/>
                      </a:cxn>
                      <a:cxn ang="0">
                        <a:pos x="81" y="163"/>
                      </a:cxn>
                      <a:cxn ang="0">
                        <a:pos x="92" y="163"/>
                      </a:cxn>
                      <a:cxn ang="0">
                        <a:pos x="108" y="163"/>
                      </a:cxn>
                      <a:cxn ang="0">
                        <a:pos x="119" y="158"/>
                      </a:cxn>
                      <a:cxn ang="0">
                        <a:pos x="130" y="158"/>
                      </a:cxn>
                      <a:cxn ang="0">
                        <a:pos x="146" y="147"/>
                      </a:cxn>
                      <a:cxn ang="0">
                        <a:pos x="152" y="136"/>
                      </a:cxn>
                      <a:cxn ang="0">
                        <a:pos x="163" y="125"/>
                      </a:cxn>
                      <a:cxn ang="0">
                        <a:pos x="163" y="114"/>
                      </a:cxn>
                      <a:cxn ang="0">
                        <a:pos x="168" y="92"/>
                      </a:cxn>
                      <a:cxn ang="0">
                        <a:pos x="163" y="76"/>
                      </a:cxn>
                      <a:cxn ang="0">
                        <a:pos x="163" y="65"/>
                      </a:cxn>
                      <a:cxn ang="0">
                        <a:pos x="152" y="54"/>
                      </a:cxn>
                      <a:cxn ang="0">
                        <a:pos x="146" y="49"/>
                      </a:cxn>
                      <a:cxn ang="0">
                        <a:pos x="135" y="44"/>
                      </a:cxn>
                      <a:cxn ang="0">
                        <a:pos x="119" y="33"/>
                      </a:cxn>
                      <a:cxn ang="0">
                        <a:pos x="103" y="27"/>
                      </a:cxn>
                      <a:cxn ang="0">
                        <a:pos x="98" y="27"/>
                      </a:cxn>
                      <a:cxn ang="0">
                        <a:pos x="81" y="33"/>
                      </a:cxn>
                      <a:cxn ang="0">
                        <a:pos x="76" y="33"/>
                      </a:cxn>
                    </a:cxnLst>
                    <a:rect l="0" t="0" r="r" b="b"/>
                    <a:pathLst>
                      <a:path w="195" h="195">
                        <a:moveTo>
                          <a:pt x="49" y="11"/>
                        </a:moveTo>
                        <a:lnTo>
                          <a:pt x="54" y="44"/>
                        </a:lnTo>
                        <a:lnTo>
                          <a:pt x="32" y="22"/>
                        </a:lnTo>
                        <a:lnTo>
                          <a:pt x="43" y="54"/>
                        </a:lnTo>
                        <a:lnTo>
                          <a:pt x="32" y="44"/>
                        </a:lnTo>
                        <a:lnTo>
                          <a:pt x="43" y="60"/>
                        </a:lnTo>
                        <a:lnTo>
                          <a:pt x="5" y="54"/>
                        </a:lnTo>
                        <a:lnTo>
                          <a:pt x="32" y="71"/>
                        </a:lnTo>
                        <a:lnTo>
                          <a:pt x="0" y="76"/>
                        </a:lnTo>
                        <a:lnTo>
                          <a:pt x="27" y="87"/>
                        </a:lnTo>
                        <a:lnTo>
                          <a:pt x="16" y="92"/>
                        </a:lnTo>
                        <a:lnTo>
                          <a:pt x="32" y="98"/>
                        </a:lnTo>
                        <a:lnTo>
                          <a:pt x="0" y="109"/>
                        </a:lnTo>
                        <a:lnTo>
                          <a:pt x="32" y="114"/>
                        </a:lnTo>
                        <a:lnTo>
                          <a:pt x="11" y="130"/>
                        </a:lnTo>
                        <a:lnTo>
                          <a:pt x="38" y="130"/>
                        </a:lnTo>
                        <a:lnTo>
                          <a:pt x="11" y="147"/>
                        </a:lnTo>
                        <a:lnTo>
                          <a:pt x="43" y="136"/>
                        </a:lnTo>
                        <a:lnTo>
                          <a:pt x="27" y="152"/>
                        </a:lnTo>
                        <a:lnTo>
                          <a:pt x="49" y="141"/>
                        </a:lnTo>
                        <a:lnTo>
                          <a:pt x="32" y="174"/>
                        </a:lnTo>
                        <a:lnTo>
                          <a:pt x="60" y="152"/>
                        </a:lnTo>
                        <a:lnTo>
                          <a:pt x="54" y="168"/>
                        </a:lnTo>
                        <a:lnTo>
                          <a:pt x="70" y="158"/>
                        </a:lnTo>
                        <a:lnTo>
                          <a:pt x="65" y="190"/>
                        </a:lnTo>
                        <a:lnTo>
                          <a:pt x="81" y="163"/>
                        </a:lnTo>
                        <a:lnTo>
                          <a:pt x="87" y="195"/>
                        </a:lnTo>
                        <a:lnTo>
                          <a:pt x="92" y="163"/>
                        </a:lnTo>
                        <a:lnTo>
                          <a:pt x="103" y="190"/>
                        </a:lnTo>
                        <a:lnTo>
                          <a:pt x="108" y="163"/>
                        </a:lnTo>
                        <a:lnTo>
                          <a:pt x="119" y="190"/>
                        </a:lnTo>
                        <a:lnTo>
                          <a:pt x="119" y="158"/>
                        </a:lnTo>
                        <a:lnTo>
                          <a:pt x="130" y="174"/>
                        </a:lnTo>
                        <a:lnTo>
                          <a:pt x="130" y="158"/>
                        </a:lnTo>
                        <a:lnTo>
                          <a:pt x="157" y="179"/>
                        </a:lnTo>
                        <a:lnTo>
                          <a:pt x="146" y="147"/>
                        </a:lnTo>
                        <a:lnTo>
                          <a:pt x="173" y="163"/>
                        </a:lnTo>
                        <a:lnTo>
                          <a:pt x="152" y="136"/>
                        </a:lnTo>
                        <a:lnTo>
                          <a:pt x="173" y="141"/>
                        </a:lnTo>
                        <a:lnTo>
                          <a:pt x="163" y="125"/>
                        </a:lnTo>
                        <a:lnTo>
                          <a:pt x="190" y="130"/>
                        </a:lnTo>
                        <a:lnTo>
                          <a:pt x="163" y="114"/>
                        </a:lnTo>
                        <a:lnTo>
                          <a:pt x="195" y="109"/>
                        </a:lnTo>
                        <a:lnTo>
                          <a:pt x="168" y="92"/>
                        </a:lnTo>
                        <a:lnTo>
                          <a:pt x="195" y="76"/>
                        </a:lnTo>
                        <a:lnTo>
                          <a:pt x="163" y="76"/>
                        </a:lnTo>
                        <a:lnTo>
                          <a:pt x="173" y="65"/>
                        </a:lnTo>
                        <a:lnTo>
                          <a:pt x="163" y="65"/>
                        </a:lnTo>
                        <a:lnTo>
                          <a:pt x="179" y="49"/>
                        </a:lnTo>
                        <a:lnTo>
                          <a:pt x="152" y="54"/>
                        </a:lnTo>
                        <a:lnTo>
                          <a:pt x="173" y="33"/>
                        </a:lnTo>
                        <a:lnTo>
                          <a:pt x="146" y="49"/>
                        </a:lnTo>
                        <a:lnTo>
                          <a:pt x="152" y="33"/>
                        </a:lnTo>
                        <a:lnTo>
                          <a:pt x="135" y="44"/>
                        </a:lnTo>
                        <a:lnTo>
                          <a:pt x="146" y="11"/>
                        </a:lnTo>
                        <a:lnTo>
                          <a:pt x="119" y="33"/>
                        </a:lnTo>
                        <a:lnTo>
                          <a:pt x="119" y="0"/>
                        </a:lnTo>
                        <a:lnTo>
                          <a:pt x="103" y="27"/>
                        </a:lnTo>
                        <a:lnTo>
                          <a:pt x="98" y="0"/>
                        </a:lnTo>
                        <a:lnTo>
                          <a:pt x="98" y="27"/>
                        </a:lnTo>
                        <a:lnTo>
                          <a:pt x="87" y="6"/>
                        </a:lnTo>
                        <a:lnTo>
                          <a:pt x="81" y="33"/>
                        </a:lnTo>
                        <a:lnTo>
                          <a:pt x="70" y="6"/>
                        </a:lnTo>
                        <a:lnTo>
                          <a:pt x="76" y="33"/>
                        </a:lnTo>
                        <a:lnTo>
                          <a:pt x="49" y="11"/>
                        </a:lnTo>
                      </a:path>
                    </a:pathLst>
                  </a:custGeom>
                  <a:noFill/>
                  <a:ln w="7938">
                    <a:solidFill>
                      <a:srgbClr val="FF0000"/>
                    </a:solidFill>
                    <a:prstDash val="solid"/>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Arial" pitchFamily="34" charset="0"/>
                      <a:ea typeface="+mn-ea"/>
                      <a:cs typeface="+mn-cs"/>
                    </a:endParaRPr>
                  </a:p>
                </p:txBody>
              </p:sp>
            </p:grpSp>
          </p:grpSp>
          <p:sp>
            <p:nvSpPr>
              <p:cNvPr id="153634" name="Rectangle 34"/>
              <p:cNvSpPr>
                <a:spLocks noChangeArrowheads="1"/>
              </p:cNvSpPr>
              <p:nvPr/>
            </p:nvSpPr>
            <p:spPr bwMode="auto">
              <a:xfrm>
                <a:off x="3015" y="1017"/>
                <a:ext cx="769" cy="249"/>
              </a:xfrm>
              <a:prstGeom prst="rect">
                <a:avLst/>
              </a:prstGeom>
              <a:noFill/>
              <a:ln w="9525">
                <a:noFill/>
                <a:miter lim="800000"/>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Arial" pitchFamily="34" charset="0"/>
                  <a:ea typeface="+mn-ea"/>
                  <a:cs typeface="+mn-cs"/>
                </a:endParaRPr>
              </a:p>
            </p:txBody>
          </p:sp>
          <p:sp>
            <p:nvSpPr>
              <p:cNvPr id="21529" name="Rectangle 35"/>
              <p:cNvSpPr>
                <a:spLocks noChangeArrowheads="1"/>
              </p:cNvSpPr>
              <p:nvPr/>
            </p:nvSpPr>
            <p:spPr bwMode="auto">
              <a:xfrm>
                <a:off x="3100" y="1056"/>
                <a:ext cx="571"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FF0000"/>
                    </a:solidFill>
                    <a:effectLst/>
                    <a:uLnTx/>
                    <a:uFillTx/>
                    <a:latin typeface="Arial" charset="0"/>
                    <a:ea typeface="+mn-ea"/>
                    <a:cs typeface="+mn-cs"/>
                  </a:rPr>
                  <a:t>Sun</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FF0000"/>
                    </a:solidFill>
                    <a:effectLst/>
                    <a:uLnTx/>
                    <a:uFillTx/>
                    <a:latin typeface="Arial" charset="0"/>
                    <a:ea typeface="+mn-ea"/>
                    <a:cs typeface="+mn-cs"/>
                  </a:rPr>
                  <a:t>Energy</a:t>
                </a:r>
                <a:endParaRPr kumimoji="0" lang="en-US" sz="2400" b="0" i="0" u="none" strike="noStrike" kern="1200" cap="none" spc="0" normalizeH="0" baseline="0" noProof="0">
                  <a:ln>
                    <a:noFill/>
                  </a:ln>
                  <a:solidFill>
                    <a:srgbClr val="FFFFFF"/>
                  </a:solidFill>
                  <a:effectLst/>
                  <a:uLnTx/>
                  <a:uFillTx/>
                  <a:latin typeface="Times New Roman" pitchFamily="18" charset="0"/>
                  <a:ea typeface="+mn-ea"/>
                  <a:cs typeface="+mn-cs"/>
                </a:endParaRPr>
              </a:p>
            </p:txBody>
          </p:sp>
        </p:grpSp>
      </p:grpSp>
      <p:sp>
        <p:nvSpPr>
          <p:cNvPr id="153638" name="Freeform 38">
            <a:extLst>
              <a:ext uri="{C183D7F6-B498-43B3-948B-1728B52AA6E4}">
                <adec:decorative xmlns:adec="http://schemas.microsoft.com/office/drawing/2017/decorative" val="1"/>
              </a:ext>
            </a:extLst>
          </p:cNvPr>
          <p:cNvSpPr>
            <a:spLocks/>
          </p:cNvSpPr>
          <p:nvPr/>
        </p:nvSpPr>
        <p:spPr bwMode="auto">
          <a:xfrm>
            <a:off x="1219200" y="4572000"/>
            <a:ext cx="134938" cy="238125"/>
          </a:xfrm>
          <a:custGeom>
            <a:avLst/>
            <a:gdLst/>
            <a:ahLst/>
            <a:cxnLst>
              <a:cxn ang="0">
                <a:pos x="10" y="68"/>
              </a:cxn>
              <a:cxn ang="0">
                <a:pos x="14" y="55"/>
              </a:cxn>
              <a:cxn ang="0">
                <a:pos x="20" y="43"/>
              </a:cxn>
              <a:cxn ang="0">
                <a:pos x="27" y="33"/>
              </a:cxn>
              <a:cxn ang="0">
                <a:pos x="34" y="23"/>
              </a:cxn>
              <a:cxn ang="0">
                <a:pos x="41" y="14"/>
              </a:cxn>
              <a:cxn ang="0">
                <a:pos x="48" y="8"/>
              </a:cxn>
              <a:cxn ang="0">
                <a:pos x="55" y="3"/>
              </a:cxn>
              <a:cxn ang="0">
                <a:pos x="62" y="1"/>
              </a:cxn>
              <a:cxn ang="0">
                <a:pos x="67" y="0"/>
              </a:cxn>
              <a:cxn ang="0">
                <a:pos x="73" y="2"/>
              </a:cxn>
              <a:cxn ang="0">
                <a:pos x="78" y="6"/>
              </a:cxn>
              <a:cxn ang="0">
                <a:pos x="80" y="13"/>
              </a:cxn>
              <a:cxn ang="0">
                <a:pos x="83" y="20"/>
              </a:cxn>
              <a:cxn ang="0">
                <a:pos x="84" y="30"/>
              </a:cxn>
              <a:cxn ang="0">
                <a:pos x="83" y="41"/>
              </a:cxn>
              <a:cxn ang="0">
                <a:pos x="82" y="52"/>
              </a:cxn>
              <a:cxn ang="0">
                <a:pos x="80" y="65"/>
              </a:cxn>
              <a:cxn ang="0">
                <a:pos x="76" y="78"/>
              </a:cxn>
              <a:cxn ang="0">
                <a:pos x="71" y="90"/>
              </a:cxn>
              <a:cxn ang="0">
                <a:pos x="65" y="103"/>
              </a:cxn>
              <a:cxn ang="0">
                <a:pos x="59" y="114"/>
              </a:cxn>
              <a:cxn ang="0">
                <a:pos x="52" y="124"/>
              </a:cxn>
              <a:cxn ang="0">
                <a:pos x="45" y="133"/>
              </a:cxn>
              <a:cxn ang="0">
                <a:pos x="38" y="140"/>
              </a:cxn>
              <a:cxn ang="0">
                <a:pos x="31" y="145"/>
              </a:cxn>
              <a:cxn ang="0">
                <a:pos x="24" y="148"/>
              </a:cxn>
              <a:cxn ang="0">
                <a:pos x="18" y="149"/>
              </a:cxn>
              <a:cxn ang="0">
                <a:pos x="12" y="147"/>
              </a:cxn>
              <a:cxn ang="0">
                <a:pos x="8" y="144"/>
              </a:cxn>
              <a:cxn ang="0">
                <a:pos x="4" y="138"/>
              </a:cxn>
              <a:cxn ang="0">
                <a:pos x="2" y="131"/>
              </a:cxn>
              <a:cxn ang="0">
                <a:pos x="0" y="122"/>
              </a:cxn>
              <a:cxn ang="0">
                <a:pos x="0" y="111"/>
              </a:cxn>
              <a:cxn ang="0">
                <a:pos x="2" y="99"/>
              </a:cxn>
              <a:cxn ang="0">
                <a:pos x="4" y="87"/>
              </a:cxn>
              <a:cxn ang="0">
                <a:pos x="7" y="75"/>
              </a:cxn>
            </a:cxnLst>
            <a:rect l="0" t="0" r="r" b="b"/>
            <a:pathLst>
              <a:path w="85" h="150">
                <a:moveTo>
                  <a:pt x="7" y="74"/>
                </a:moveTo>
                <a:lnTo>
                  <a:pt x="10" y="68"/>
                </a:lnTo>
                <a:lnTo>
                  <a:pt x="12" y="62"/>
                </a:lnTo>
                <a:lnTo>
                  <a:pt x="14" y="55"/>
                </a:lnTo>
                <a:lnTo>
                  <a:pt x="18" y="49"/>
                </a:lnTo>
                <a:lnTo>
                  <a:pt x="20" y="43"/>
                </a:lnTo>
                <a:lnTo>
                  <a:pt x="23" y="38"/>
                </a:lnTo>
                <a:lnTo>
                  <a:pt x="27" y="33"/>
                </a:lnTo>
                <a:lnTo>
                  <a:pt x="30" y="27"/>
                </a:lnTo>
                <a:lnTo>
                  <a:pt x="34" y="23"/>
                </a:lnTo>
                <a:lnTo>
                  <a:pt x="37" y="18"/>
                </a:lnTo>
                <a:lnTo>
                  <a:pt x="41" y="14"/>
                </a:lnTo>
                <a:lnTo>
                  <a:pt x="44" y="11"/>
                </a:lnTo>
                <a:lnTo>
                  <a:pt x="48" y="8"/>
                </a:lnTo>
                <a:lnTo>
                  <a:pt x="51" y="5"/>
                </a:lnTo>
                <a:lnTo>
                  <a:pt x="55" y="3"/>
                </a:lnTo>
                <a:lnTo>
                  <a:pt x="58" y="1"/>
                </a:lnTo>
                <a:lnTo>
                  <a:pt x="62" y="1"/>
                </a:lnTo>
                <a:lnTo>
                  <a:pt x="65" y="0"/>
                </a:lnTo>
                <a:lnTo>
                  <a:pt x="67" y="0"/>
                </a:lnTo>
                <a:lnTo>
                  <a:pt x="71" y="1"/>
                </a:lnTo>
                <a:lnTo>
                  <a:pt x="73" y="2"/>
                </a:lnTo>
                <a:lnTo>
                  <a:pt x="75" y="4"/>
                </a:lnTo>
                <a:lnTo>
                  <a:pt x="78" y="6"/>
                </a:lnTo>
                <a:lnTo>
                  <a:pt x="80" y="9"/>
                </a:lnTo>
                <a:lnTo>
                  <a:pt x="80" y="13"/>
                </a:lnTo>
                <a:lnTo>
                  <a:pt x="81" y="16"/>
                </a:lnTo>
                <a:lnTo>
                  <a:pt x="83" y="20"/>
                </a:lnTo>
                <a:lnTo>
                  <a:pt x="83" y="25"/>
                </a:lnTo>
                <a:lnTo>
                  <a:pt x="84" y="30"/>
                </a:lnTo>
                <a:lnTo>
                  <a:pt x="84" y="35"/>
                </a:lnTo>
                <a:lnTo>
                  <a:pt x="83" y="41"/>
                </a:lnTo>
                <a:lnTo>
                  <a:pt x="83" y="47"/>
                </a:lnTo>
                <a:lnTo>
                  <a:pt x="82" y="52"/>
                </a:lnTo>
                <a:lnTo>
                  <a:pt x="81" y="59"/>
                </a:lnTo>
                <a:lnTo>
                  <a:pt x="80" y="65"/>
                </a:lnTo>
                <a:lnTo>
                  <a:pt x="78" y="71"/>
                </a:lnTo>
                <a:lnTo>
                  <a:pt x="76" y="78"/>
                </a:lnTo>
                <a:lnTo>
                  <a:pt x="73" y="84"/>
                </a:lnTo>
                <a:lnTo>
                  <a:pt x="71" y="90"/>
                </a:lnTo>
                <a:lnTo>
                  <a:pt x="68" y="97"/>
                </a:lnTo>
                <a:lnTo>
                  <a:pt x="65" y="103"/>
                </a:lnTo>
                <a:lnTo>
                  <a:pt x="62" y="108"/>
                </a:lnTo>
                <a:lnTo>
                  <a:pt x="59" y="114"/>
                </a:lnTo>
                <a:lnTo>
                  <a:pt x="56" y="119"/>
                </a:lnTo>
                <a:lnTo>
                  <a:pt x="52" y="124"/>
                </a:lnTo>
                <a:lnTo>
                  <a:pt x="49" y="129"/>
                </a:lnTo>
                <a:lnTo>
                  <a:pt x="45" y="133"/>
                </a:lnTo>
                <a:lnTo>
                  <a:pt x="42" y="137"/>
                </a:lnTo>
                <a:lnTo>
                  <a:pt x="38" y="140"/>
                </a:lnTo>
                <a:lnTo>
                  <a:pt x="34" y="143"/>
                </a:lnTo>
                <a:lnTo>
                  <a:pt x="31" y="145"/>
                </a:lnTo>
                <a:lnTo>
                  <a:pt x="27" y="147"/>
                </a:lnTo>
                <a:lnTo>
                  <a:pt x="24" y="148"/>
                </a:lnTo>
                <a:lnTo>
                  <a:pt x="21" y="149"/>
                </a:lnTo>
                <a:lnTo>
                  <a:pt x="18" y="149"/>
                </a:lnTo>
                <a:lnTo>
                  <a:pt x="15" y="148"/>
                </a:lnTo>
                <a:lnTo>
                  <a:pt x="12" y="147"/>
                </a:lnTo>
                <a:lnTo>
                  <a:pt x="10" y="146"/>
                </a:lnTo>
                <a:lnTo>
                  <a:pt x="8" y="144"/>
                </a:lnTo>
                <a:lnTo>
                  <a:pt x="5" y="141"/>
                </a:lnTo>
                <a:lnTo>
                  <a:pt x="4" y="138"/>
                </a:lnTo>
                <a:lnTo>
                  <a:pt x="3" y="135"/>
                </a:lnTo>
                <a:lnTo>
                  <a:pt x="2" y="131"/>
                </a:lnTo>
                <a:lnTo>
                  <a:pt x="1" y="126"/>
                </a:lnTo>
                <a:lnTo>
                  <a:pt x="0" y="122"/>
                </a:lnTo>
                <a:lnTo>
                  <a:pt x="0" y="117"/>
                </a:lnTo>
                <a:lnTo>
                  <a:pt x="0" y="111"/>
                </a:lnTo>
                <a:lnTo>
                  <a:pt x="1" y="105"/>
                </a:lnTo>
                <a:lnTo>
                  <a:pt x="2" y="99"/>
                </a:lnTo>
                <a:lnTo>
                  <a:pt x="3" y="93"/>
                </a:lnTo>
                <a:lnTo>
                  <a:pt x="4" y="87"/>
                </a:lnTo>
                <a:lnTo>
                  <a:pt x="5" y="81"/>
                </a:lnTo>
                <a:lnTo>
                  <a:pt x="7" y="75"/>
                </a:lnTo>
              </a:path>
            </a:pathLst>
          </a:custGeom>
          <a:solidFill>
            <a:srgbClr val="0000FF"/>
          </a:solidFill>
          <a:ln w="12700" cap="rnd" cmpd="sng">
            <a:solidFill>
              <a:srgbClr val="0000FF"/>
            </a:solidFill>
            <a:prstDash val="solid"/>
            <a:round/>
            <a:headEnd type="none" w="med" len="med"/>
            <a:tailEnd type="none" w="med" len="med"/>
          </a:ln>
          <a:effec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Arial" pitchFamily="34" charset="0"/>
              <a:ea typeface="+mn-ea"/>
              <a:cs typeface="+mn-cs"/>
            </a:endParaRPr>
          </a:p>
        </p:txBody>
      </p:sp>
      <p:sp>
        <p:nvSpPr>
          <p:cNvPr id="153639" name="Freeform 39">
            <a:extLst>
              <a:ext uri="{C183D7F6-B498-43B3-948B-1728B52AA6E4}">
                <adec:decorative xmlns:adec="http://schemas.microsoft.com/office/drawing/2017/decorative" val="1"/>
              </a:ext>
            </a:extLst>
          </p:cNvPr>
          <p:cNvSpPr>
            <a:spLocks/>
          </p:cNvSpPr>
          <p:nvPr/>
        </p:nvSpPr>
        <p:spPr bwMode="auto">
          <a:xfrm>
            <a:off x="1981200" y="4495800"/>
            <a:ext cx="144463" cy="147638"/>
          </a:xfrm>
          <a:custGeom>
            <a:avLst/>
            <a:gdLst/>
            <a:ahLst/>
            <a:cxnLst>
              <a:cxn ang="0">
                <a:pos x="11" y="42"/>
              </a:cxn>
              <a:cxn ang="0">
                <a:pos x="16" y="34"/>
              </a:cxn>
              <a:cxn ang="0">
                <a:pos x="21" y="27"/>
              </a:cxn>
              <a:cxn ang="0">
                <a:pos x="29" y="20"/>
              </a:cxn>
              <a:cxn ang="0">
                <a:pos x="36" y="14"/>
              </a:cxn>
              <a:cxn ang="0">
                <a:pos x="44" y="9"/>
              </a:cxn>
              <a:cxn ang="0">
                <a:pos x="52" y="5"/>
              </a:cxn>
              <a:cxn ang="0">
                <a:pos x="59" y="2"/>
              </a:cxn>
              <a:cxn ang="0">
                <a:pos x="66" y="0"/>
              </a:cxn>
              <a:cxn ang="0">
                <a:pos x="73" y="0"/>
              </a:cxn>
              <a:cxn ang="0">
                <a:pos x="78" y="1"/>
              </a:cxn>
              <a:cxn ang="0">
                <a:pos x="83" y="4"/>
              </a:cxn>
              <a:cxn ang="0">
                <a:pos x="86" y="8"/>
              </a:cxn>
              <a:cxn ang="0">
                <a:pos x="89" y="13"/>
              </a:cxn>
              <a:cxn ang="0">
                <a:pos x="90" y="18"/>
              </a:cxn>
              <a:cxn ang="0">
                <a:pos x="90" y="25"/>
              </a:cxn>
              <a:cxn ang="0">
                <a:pos x="88" y="32"/>
              </a:cxn>
              <a:cxn ang="0">
                <a:pos x="86" y="40"/>
              </a:cxn>
              <a:cxn ang="0">
                <a:pos x="81" y="48"/>
              </a:cxn>
              <a:cxn ang="0">
                <a:pos x="77" y="56"/>
              </a:cxn>
              <a:cxn ang="0">
                <a:pos x="70" y="63"/>
              </a:cxn>
              <a:cxn ang="0">
                <a:pos x="63" y="70"/>
              </a:cxn>
              <a:cxn ang="0">
                <a:pos x="56" y="76"/>
              </a:cxn>
              <a:cxn ang="0">
                <a:pos x="48" y="82"/>
              </a:cxn>
              <a:cxn ang="0">
                <a:pos x="41" y="86"/>
              </a:cxn>
              <a:cxn ang="0">
                <a:pos x="33" y="89"/>
              </a:cxn>
              <a:cxn ang="0">
                <a:pos x="26" y="91"/>
              </a:cxn>
              <a:cxn ang="0">
                <a:pos x="20" y="92"/>
              </a:cxn>
              <a:cxn ang="0">
                <a:pos x="13" y="91"/>
              </a:cxn>
              <a:cxn ang="0">
                <a:pos x="8" y="89"/>
              </a:cxn>
              <a:cxn ang="0">
                <a:pos x="4" y="85"/>
              </a:cxn>
              <a:cxn ang="0">
                <a:pos x="2" y="81"/>
              </a:cxn>
              <a:cxn ang="0">
                <a:pos x="0" y="75"/>
              </a:cxn>
              <a:cxn ang="0">
                <a:pos x="0" y="68"/>
              </a:cxn>
              <a:cxn ang="0">
                <a:pos x="2" y="62"/>
              </a:cxn>
              <a:cxn ang="0">
                <a:pos x="4" y="54"/>
              </a:cxn>
              <a:cxn ang="0">
                <a:pos x="8" y="46"/>
              </a:cxn>
            </a:cxnLst>
            <a:rect l="0" t="0" r="r" b="b"/>
            <a:pathLst>
              <a:path w="91" h="93">
                <a:moveTo>
                  <a:pt x="8" y="46"/>
                </a:moveTo>
                <a:lnTo>
                  <a:pt x="11" y="42"/>
                </a:lnTo>
                <a:lnTo>
                  <a:pt x="12" y="38"/>
                </a:lnTo>
                <a:lnTo>
                  <a:pt x="16" y="34"/>
                </a:lnTo>
                <a:lnTo>
                  <a:pt x="19" y="30"/>
                </a:lnTo>
                <a:lnTo>
                  <a:pt x="21" y="27"/>
                </a:lnTo>
                <a:lnTo>
                  <a:pt x="25" y="23"/>
                </a:lnTo>
                <a:lnTo>
                  <a:pt x="29" y="20"/>
                </a:lnTo>
                <a:lnTo>
                  <a:pt x="32" y="17"/>
                </a:lnTo>
                <a:lnTo>
                  <a:pt x="36" y="14"/>
                </a:lnTo>
                <a:lnTo>
                  <a:pt x="40" y="11"/>
                </a:lnTo>
                <a:lnTo>
                  <a:pt x="44" y="9"/>
                </a:lnTo>
                <a:lnTo>
                  <a:pt x="48" y="7"/>
                </a:lnTo>
                <a:lnTo>
                  <a:pt x="52" y="5"/>
                </a:lnTo>
                <a:lnTo>
                  <a:pt x="55" y="3"/>
                </a:lnTo>
                <a:lnTo>
                  <a:pt x="59" y="2"/>
                </a:lnTo>
                <a:lnTo>
                  <a:pt x="63" y="1"/>
                </a:lnTo>
                <a:lnTo>
                  <a:pt x="66" y="0"/>
                </a:lnTo>
                <a:lnTo>
                  <a:pt x="70" y="0"/>
                </a:lnTo>
                <a:lnTo>
                  <a:pt x="73" y="0"/>
                </a:lnTo>
                <a:lnTo>
                  <a:pt x="76" y="1"/>
                </a:lnTo>
                <a:lnTo>
                  <a:pt x="78" y="1"/>
                </a:lnTo>
                <a:lnTo>
                  <a:pt x="81" y="2"/>
                </a:lnTo>
                <a:lnTo>
                  <a:pt x="83" y="4"/>
                </a:lnTo>
                <a:lnTo>
                  <a:pt x="86" y="6"/>
                </a:lnTo>
                <a:lnTo>
                  <a:pt x="86" y="8"/>
                </a:lnTo>
                <a:lnTo>
                  <a:pt x="88" y="10"/>
                </a:lnTo>
                <a:lnTo>
                  <a:pt x="89" y="13"/>
                </a:lnTo>
                <a:lnTo>
                  <a:pt x="90" y="15"/>
                </a:lnTo>
                <a:lnTo>
                  <a:pt x="90" y="18"/>
                </a:lnTo>
                <a:lnTo>
                  <a:pt x="90" y="22"/>
                </a:lnTo>
                <a:lnTo>
                  <a:pt x="90" y="25"/>
                </a:lnTo>
                <a:lnTo>
                  <a:pt x="89" y="29"/>
                </a:lnTo>
                <a:lnTo>
                  <a:pt x="88" y="32"/>
                </a:lnTo>
                <a:lnTo>
                  <a:pt x="87" y="36"/>
                </a:lnTo>
                <a:lnTo>
                  <a:pt x="86" y="40"/>
                </a:lnTo>
                <a:lnTo>
                  <a:pt x="84" y="44"/>
                </a:lnTo>
                <a:lnTo>
                  <a:pt x="81" y="48"/>
                </a:lnTo>
                <a:lnTo>
                  <a:pt x="79" y="52"/>
                </a:lnTo>
                <a:lnTo>
                  <a:pt x="77" y="56"/>
                </a:lnTo>
                <a:lnTo>
                  <a:pt x="73" y="60"/>
                </a:lnTo>
                <a:lnTo>
                  <a:pt x="70" y="63"/>
                </a:lnTo>
                <a:lnTo>
                  <a:pt x="67" y="67"/>
                </a:lnTo>
                <a:lnTo>
                  <a:pt x="63" y="70"/>
                </a:lnTo>
                <a:lnTo>
                  <a:pt x="60" y="74"/>
                </a:lnTo>
                <a:lnTo>
                  <a:pt x="56" y="76"/>
                </a:lnTo>
                <a:lnTo>
                  <a:pt x="52" y="80"/>
                </a:lnTo>
                <a:lnTo>
                  <a:pt x="48" y="82"/>
                </a:lnTo>
                <a:lnTo>
                  <a:pt x="45" y="84"/>
                </a:lnTo>
                <a:lnTo>
                  <a:pt x="41" y="86"/>
                </a:lnTo>
                <a:lnTo>
                  <a:pt x="37" y="88"/>
                </a:lnTo>
                <a:lnTo>
                  <a:pt x="33" y="89"/>
                </a:lnTo>
                <a:lnTo>
                  <a:pt x="29" y="90"/>
                </a:lnTo>
                <a:lnTo>
                  <a:pt x="26" y="91"/>
                </a:lnTo>
                <a:lnTo>
                  <a:pt x="22" y="92"/>
                </a:lnTo>
                <a:lnTo>
                  <a:pt x="20" y="92"/>
                </a:lnTo>
                <a:lnTo>
                  <a:pt x="16" y="92"/>
                </a:lnTo>
                <a:lnTo>
                  <a:pt x="13" y="91"/>
                </a:lnTo>
                <a:lnTo>
                  <a:pt x="11" y="90"/>
                </a:lnTo>
                <a:lnTo>
                  <a:pt x="8" y="89"/>
                </a:lnTo>
                <a:lnTo>
                  <a:pt x="6" y="87"/>
                </a:lnTo>
                <a:lnTo>
                  <a:pt x="4" y="85"/>
                </a:lnTo>
                <a:lnTo>
                  <a:pt x="3" y="83"/>
                </a:lnTo>
                <a:lnTo>
                  <a:pt x="2" y="81"/>
                </a:lnTo>
                <a:lnTo>
                  <a:pt x="1" y="78"/>
                </a:lnTo>
                <a:lnTo>
                  <a:pt x="0" y="75"/>
                </a:lnTo>
                <a:lnTo>
                  <a:pt x="0" y="72"/>
                </a:lnTo>
                <a:lnTo>
                  <a:pt x="0" y="68"/>
                </a:lnTo>
                <a:lnTo>
                  <a:pt x="1" y="65"/>
                </a:lnTo>
                <a:lnTo>
                  <a:pt x="2" y="62"/>
                </a:lnTo>
                <a:lnTo>
                  <a:pt x="3" y="58"/>
                </a:lnTo>
                <a:lnTo>
                  <a:pt x="4" y="54"/>
                </a:lnTo>
                <a:lnTo>
                  <a:pt x="6" y="50"/>
                </a:lnTo>
                <a:lnTo>
                  <a:pt x="8" y="46"/>
                </a:lnTo>
              </a:path>
            </a:pathLst>
          </a:custGeom>
          <a:solidFill>
            <a:srgbClr val="0000FF"/>
          </a:solidFill>
          <a:ln w="12700" cap="rnd" cmpd="sng">
            <a:solidFill>
              <a:srgbClr val="0000FF"/>
            </a:solidFill>
            <a:prstDash val="solid"/>
            <a:round/>
            <a:headEnd type="none" w="med" len="med"/>
            <a:tailEnd type="none" w="med" len="med"/>
          </a:ln>
          <a:effec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Arial" pitchFamily="34" charset="0"/>
              <a:ea typeface="+mn-ea"/>
              <a:cs typeface="+mn-cs"/>
            </a:endParaRPr>
          </a:p>
        </p:txBody>
      </p:sp>
      <p:sp>
        <p:nvSpPr>
          <p:cNvPr id="153640" name="Freeform 40">
            <a:extLst>
              <a:ext uri="{C183D7F6-B498-43B3-948B-1728B52AA6E4}">
                <adec:decorative xmlns:adec="http://schemas.microsoft.com/office/drawing/2017/decorative" val="1"/>
              </a:ext>
            </a:extLst>
          </p:cNvPr>
          <p:cNvSpPr>
            <a:spLocks/>
          </p:cNvSpPr>
          <p:nvPr/>
        </p:nvSpPr>
        <p:spPr bwMode="auto">
          <a:xfrm>
            <a:off x="1143000" y="4038600"/>
            <a:ext cx="111125" cy="200025"/>
          </a:xfrm>
          <a:custGeom>
            <a:avLst/>
            <a:gdLst/>
            <a:ahLst/>
            <a:cxnLst>
              <a:cxn ang="0">
                <a:pos x="65" y="85"/>
              </a:cxn>
              <a:cxn ang="0">
                <a:pos x="67" y="75"/>
              </a:cxn>
              <a:cxn ang="0">
                <a:pos x="69" y="64"/>
              </a:cxn>
              <a:cxn ang="0">
                <a:pos x="69" y="53"/>
              </a:cxn>
              <a:cxn ang="0">
                <a:pos x="69" y="43"/>
              </a:cxn>
              <a:cxn ang="0">
                <a:pos x="67" y="33"/>
              </a:cxn>
              <a:cxn ang="0">
                <a:pos x="65" y="24"/>
              </a:cxn>
              <a:cxn ang="0">
                <a:pos x="61" y="16"/>
              </a:cxn>
              <a:cxn ang="0">
                <a:pos x="57" y="9"/>
              </a:cxn>
              <a:cxn ang="0">
                <a:pos x="52" y="5"/>
              </a:cxn>
              <a:cxn ang="0">
                <a:pos x="47" y="1"/>
              </a:cxn>
              <a:cxn ang="0">
                <a:pos x="41" y="0"/>
              </a:cxn>
              <a:cxn ang="0">
                <a:pos x="35" y="0"/>
              </a:cxn>
              <a:cxn ang="0">
                <a:pos x="29" y="2"/>
              </a:cxn>
              <a:cxn ang="0">
                <a:pos x="23" y="7"/>
              </a:cxn>
              <a:cxn ang="0">
                <a:pos x="18" y="12"/>
              </a:cxn>
              <a:cxn ang="0">
                <a:pos x="12" y="19"/>
              </a:cxn>
              <a:cxn ang="0">
                <a:pos x="9" y="28"/>
              </a:cxn>
              <a:cxn ang="0">
                <a:pos x="5" y="37"/>
              </a:cxn>
              <a:cxn ang="0">
                <a:pos x="2" y="47"/>
              </a:cxn>
              <a:cxn ang="0">
                <a:pos x="0" y="58"/>
              </a:cxn>
              <a:cxn ang="0">
                <a:pos x="0" y="69"/>
              </a:cxn>
              <a:cxn ang="0">
                <a:pos x="0" y="79"/>
              </a:cxn>
              <a:cxn ang="0">
                <a:pos x="1" y="89"/>
              </a:cxn>
              <a:cxn ang="0">
                <a:pos x="4" y="99"/>
              </a:cxn>
              <a:cxn ang="0">
                <a:pos x="7" y="107"/>
              </a:cxn>
              <a:cxn ang="0">
                <a:pos x="11" y="114"/>
              </a:cxn>
              <a:cxn ang="0">
                <a:pos x="15" y="119"/>
              </a:cxn>
              <a:cxn ang="0">
                <a:pos x="20" y="123"/>
              </a:cxn>
              <a:cxn ang="0">
                <a:pos x="27" y="125"/>
              </a:cxn>
              <a:cxn ang="0">
                <a:pos x="32" y="125"/>
              </a:cxn>
              <a:cxn ang="0">
                <a:pos x="38" y="123"/>
              </a:cxn>
              <a:cxn ang="0">
                <a:pos x="44" y="120"/>
              </a:cxn>
              <a:cxn ang="0">
                <a:pos x="50" y="115"/>
              </a:cxn>
              <a:cxn ang="0">
                <a:pos x="55" y="107"/>
              </a:cxn>
              <a:cxn ang="0">
                <a:pos x="59" y="99"/>
              </a:cxn>
              <a:cxn ang="0">
                <a:pos x="63" y="90"/>
              </a:cxn>
            </a:cxnLst>
            <a:rect l="0" t="0" r="r" b="b"/>
            <a:pathLst>
              <a:path w="70" h="126">
                <a:moveTo>
                  <a:pt x="63" y="90"/>
                </a:moveTo>
                <a:lnTo>
                  <a:pt x="65" y="85"/>
                </a:lnTo>
                <a:lnTo>
                  <a:pt x="65" y="80"/>
                </a:lnTo>
                <a:lnTo>
                  <a:pt x="67" y="75"/>
                </a:lnTo>
                <a:lnTo>
                  <a:pt x="68" y="69"/>
                </a:lnTo>
                <a:lnTo>
                  <a:pt x="69" y="64"/>
                </a:lnTo>
                <a:lnTo>
                  <a:pt x="69" y="59"/>
                </a:lnTo>
                <a:lnTo>
                  <a:pt x="69" y="53"/>
                </a:lnTo>
                <a:lnTo>
                  <a:pt x="69" y="48"/>
                </a:lnTo>
                <a:lnTo>
                  <a:pt x="69" y="43"/>
                </a:lnTo>
                <a:lnTo>
                  <a:pt x="68" y="38"/>
                </a:lnTo>
                <a:lnTo>
                  <a:pt x="67" y="33"/>
                </a:lnTo>
                <a:lnTo>
                  <a:pt x="65" y="28"/>
                </a:lnTo>
                <a:lnTo>
                  <a:pt x="65" y="24"/>
                </a:lnTo>
                <a:lnTo>
                  <a:pt x="63" y="20"/>
                </a:lnTo>
                <a:lnTo>
                  <a:pt x="61" y="16"/>
                </a:lnTo>
                <a:lnTo>
                  <a:pt x="59" y="13"/>
                </a:lnTo>
                <a:lnTo>
                  <a:pt x="57" y="9"/>
                </a:lnTo>
                <a:lnTo>
                  <a:pt x="55" y="7"/>
                </a:lnTo>
                <a:lnTo>
                  <a:pt x="52" y="5"/>
                </a:lnTo>
                <a:lnTo>
                  <a:pt x="50" y="3"/>
                </a:lnTo>
                <a:lnTo>
                  <a:pt x="47" y="1"/>
                </a:lnTo>
                <a:lnTo>
                  <a:pt x="44" y="0"/>
                </a:lnTo>
                <a:lnTo>
                  <a:pt x="41" y="0"/>
                </a:lnTo>
                <a:lnTo>
                  <a:pt x="38" y="0"/>
                </a:lnTo>
                <a:lnTo>
                  <a:pt x="35" y="0"/>
                </a:lnTo>
                <a:lnTo>
                  <a:pt x="32" y="1"/>
                </a:lnTo>
                <a:lnTo>
                  <a:pt x="29" y="2"/>
                </a:lnTo>
                <a:lnTo>
                  <a:pt x="27" y="4"/>
                </a:lnTo>
                <a:lnTo>
                  <a:pt x="23" y="7"/>
                </a:lnTo>
                <a:lnTo>
                  <a:pt x="20" y="9"/>
                </a:lnTo>
                <a:lnTo>
                  <a:pt x="18" y="12"/>
                </a:lnTo>
                <a:lnTo>
                  <a:pt x="15" y="15"/>
                </a:lnTo>
                <a:lnTo>
                  <a:pt x="12" y="19"/>
                </a:lnTo>
                <a:lnTo>
                  <a:pt x="11" y="23"/>
                </a:lnTo>
                <a:lnTo>
                  <a:pt x="9" y="28"/>
                </a:lnTo>
                <a:lnTo>
                  <a:pt x="7" y="32"/>
                </a:lnTo>
                <a:lnTo>
                  <a:pt x="5" y="37"/>
                </a:lnTo>
                <a:lnTo>
                  <a:pt x="4" y="42"/>
                </a:lnTo>
                <a:lnTo>
                  <a:pt x="2" y="47"/>
                </a:lnTo>
                <a:lnTo>
                  <a:pt x="1" y="53"/>
                </a:lnTo>
                <a:lnTo>
                  <a:pt x="0" y="58"/>
                </a:lnTo>
                <a:lnTo>
                  <a:pt x="0" y="63"/>
                </a:lnTo>
                <a:lnTo>
                  <a:pt x="0" y="69"/>
                </a:lnTo>
                <a:lnTo>
                  <a:pt x="0" y="74"/>
                </a:lnTo>
                <a:lnTo>
                  <a:pt x="0" y="79"/>
                </a:lnTo>
                <a:lnTo>
                  <a:pt x="0" y="85"/>
                </a:lnTo>
                <a:lnTo>
                  <a:pt x="1" y="89"/>
                </a:lnTo>
                <a:lnTo>
                  <a:pt x="2" y="94"/>
                </a:lnTo>
                <a:lnTo>
                  <a:pt x="4" y="99"/>
                </a:lnTo>
                <a:lnTo>
                  <a:pt x="5" y="103"/>
                </a:lnTo>
                <a:lnTo>
                  <a:pt x="7" y="107"/>
                </a:lnTo>
                <a:lnTo>
                  <a:pt x="9" y="111"/>
                </a:lnTo>
                <a:lnTo>
                  <a:pt x="11" y="114"/>
                </a:lnTo>
                <a:lnTo>
                  <a:pt x="12" y="117"/>
                </a:lnTo>
                <a:lnTo>
                  <a:pt x="15" y="119"/>
                </a:lnTo>
                <a:lnTo>
                  <a:pt x="18" y="121"/>
                </a:lnTo>
                <a:lnTo>
                  <a:pt x="20" y="123"/>
                </a:lnTo>
                <a:lnTo>
                  <a:pt x="23" y="124"/>
                </a:lnTo>
                <a:lnTo>
                  <a:pt x="27" y="125"/>
                </a:lnTo>
                <a:lnTo>
                  <a:pt x="29" y="125"/>
                </a:lnTo>
                <a:lnTo>
                  <a:pt x="32" y="125"/>
                </a:lnTo>
                <a:lnTo>
                  <a:pt x="35" y="124"/>
                </a:lnTo>
                <a:lnTo>
                  <a:pt x="38" y="123"/>
                </a:lnTo>
                <a:lnTo>
                  <a:pt x="41" y="122"/>
                </a:lnTo>
                <a:lnTo>
                  <a:pt x="44" y="120"/>
                </a:lnTo>
                <a:lnTo>
                  <a:pt x="47" y="117"/>
                </a:lnTo>
                <a:lnTo>
                  <a:pt x="50" y="115"/>
                </a:lnTo>
                <a:lnTo>
                  <a:pt x="52" y="111"/>
                </a:lnTo>
                <a:lnTo>
                  <a:pt x="55" y="107"/>
                </a:lnTo>
                <a:lnTo>
                  <a:pt x="57" y="104"/>
                </a:lnTo>
                <a:lnTo>
                  <a:pt x="59" y="99"/>
                </a:lnTo>
                <a:lnTo>
                  <a:pt x="61" y="95"/>
                </a:lnTo>
                <a:lnTo>
                  <a:pt x="63" y="90"/>
                </a:lnTo>
              </a:path>
            </a:pathLst>
          </a:custGeom>
          <a:solidFill>
            <a:srgbClr val="0000FF"/>
          </a:solidFill>
          <a:ln w="12700" cap="rnd" cmpd="sng">
            <a:solidFill>
              <a:srgbClr val="0000FF"/>
            </a:solidFill>
            <a:prstDash val="solid"/>
            <a:round/>
            <a:headEnd type="none" w="med" len="med"/>
            <a:tailEnd type="none" w="med" len="med"/>
          </a:ln>
          <a:effec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Arial" pitchFamily="34" charset="0"/>
              <a:ea typeface="+mn-ea"/>
              <a:cs typeface="+mn-cs"/>
            </a:endParaRPr>
          </a:p>
        </p:txBody>
      </p:sp>
      <p:sp>
        <p:nvSpPr>
          <p:cNvPr id="153641" name="Freeform 41">
            <a:extLst>
              <a:ext uri="{C183D7F6-B498-43B3-948B-1728B52AA6E4}">
                <adec:decorative xmlns:adec="http://schemas.microsoft.com/office/drawing/2017/decorative" val="1"/>
              </a:ext>
            </a:extLst>
          </p:cNvPr>
          <p:cNvSpPr>
            <a:spLocks/>
          </p:cNvSpPr>
          <p:nvPr/>
        </p:nvSpPr>
        <p:spPr bwMode="auto">
          <a:xfrm>
            <a:off x="1981200" y="3733800"/>
            <a:ext cx="111125" cy="201613"/>
          </a:xfrm>
          <a:custGeom>
            <a:avLst/>
            <a:gdLst/>
            <a:ahLst/>
            <a:cxnLst>
              <a:cxn ang="0">
                <a:pos x="65" y="86"/>
              </a:cxn>
              <a:cxn ang="0">
                <a:pos x="67" y="76"/>
              </a:cxn>
              <a:cxn ang="0">
                <a:pos x="69" y="65"/>
              </a:cxn>
              <a:cxn ang="0">
                <a:pos x="69" y="54"/>
              </a:cxn>
              <a:cxn ang="0">
                <a:pos x="69" y="44"/>
              </a:cxn>
              <a:cxn ang="0">
                <a:pos x="67" y="34"/>
              </a:cxn>
              <a:cxn ang="0">
                <a:pos x="65" y="25"/>
              </a:cxn>
              <a:cxn ang="0">
                <a:pos x="61" y="17"/>
              </a:cxn>
              <a:cxn ang="0">
                <a:pos x="58" y="10"/>
              </a:cxn>
              <a:cxn ang="0">
                <a:pos x="52" y="5"/>
              </a:cxn>
              <a:cxn ang="0">
                <a:pos x="47" y="2"/>
              </a:cxn>
              <a:cxn ang="0">
                <a:pos x="42" y="0"/>
              </a:cxn>
              <a:cxn ang="0">
                <a:pos x="35" y="1"/>
              </a:cxn>
              <a:cxn ang="0">
                <a:pos x="29" y="3"/>
              </a:cxn>
              <a:cxn ang="0">
                <a:pos x="24" y="7"/>
              </a:cxn>
              <a:cxn ang="0">
                <a:pos x="18" y="13"/>
              </a:cxn>
              <a:cxn ang="0">
                <a:pos x="13" y="20"/>
              </a:cxn>
              <a:cxn ang="0">
                <a:pos x="9" y="28"/>
              </a:cxn>
              <a:cxn ang="0">
                <a:pos x="5" y="38"/>
              </a:cxn>
              <a:cxn ang="0">
                <a:pos x="3" y="48"/>
              </a:cxn>
              <a:cxn ang="0">
                <a:pos x="1" y="59"/>
              </a:cxn>
              <a:cxn ang="0">
                <a:pos x="0" y="70"/>
              </a:cxn>
              <a:cxn ang="0">
                <a:pos x="0" y="80"/>
              </a:cxn>
              <a:cxn ang="0">
                <a:pos x="1" y="90"/>
              </a:cxn>
              <a:cxn ang="0">
                <a:pos x="4" y="100"/>
              </a:cxn>
              <a:cxn ang="0">
                <a:pos x="7" y="108"/>
              </a:cxn>
              <a:cxn ang="0">
                <a:pos x="11" y="115"/>
              </a:cxn>
              <a:cxn ang="0">
                <a:pos x="16" y="120"/>
              </a:cxn>
              <a:cxn ang="0">
                <a:pos x="20" y="124"/>
              </a:cxn>
              <a:cxn ang="0">
                <a:pos x="27" y="126"/>
              </a:cxn>
              <a:cxn ang="0">
                <a:pos x="33" y="126"/>
              </a:cxn>
              <a:cxn ang="0">
                <a:pos x="38" y="124"/>
              </a:cxn>
              <a:cxn ang="0">
                <a:pos x="44" y="120"/>
              </a:cxn>
              <a:cxn ang="0">
                <a:pos x="50" y="115"/>
              </a:cxn>
              <a:cxn ang="0">
                <a:pos x="55" y="108"/>
              </a:cxn>
              <a:cxn ang="0">
                <a:pos x="59" y="100"/>
              </a:cxn>
              <a:cxn ang="0">
                <a:pos x="63" y="91"/>
              </a:cxn>
            </a:cxnLst>
            <a:rect l="0" t="0" r="r" b="b"/>
            <a:pathLst>
              <a:path w="70" h="127">
                <a:moveTo>
                  <a:pt x="63" y="91"/>
                </a:moveTo>
                <a:lnTo>
                  <a:pt x="65" y="86"/>
                </a:lnTo>
                <a:lnTo>
                  <a:pt x="66" y="81"/>
                </a:lnTo>
                <a:lnTo>
                  <a:pt x="67" y="76"/>
                </a:lnTo>
                <a:lnTo>
                  <a:pt x="68" y="70"/>
                </a:lnTo>
                <a:lnTo>
                  <a:pt x="69" y="65"/>
                </a:lnTo>
                <a:lnTo>
                  <a:pt x="69" y="60"/>
                </a:lnTo>
                <a:lnTo>
                  <a:pt x="69" y="54"/>
                </a:lnTo>
                <a:lnTo>
                  <a:pt x="69" y="49"/>
                </a:lnTo>
                <a:lnTo>
                  <a:pt x="69" y="44"/>
                </a:lnTo>
                <a:lnTo>
                  <a:pt x="68" y="39"/>
                </a:lnTo>
                <a:lnTo>
                  <a:pt x="67" y="34"/>
                </a:lnTo>
                <a:lnTo>
                  <a:pt x="66" y="29"/>
                </a:lnTo>
                <a:lnTo>
                  <a:pt x="65" y="25"/>
                </a:lnTo>
                <a:lnTo>
                  <a:pt x="63" y="21"/>
                </a:lnTo>
                <a:lnTo>
                  <a:pt x="61" y="17"/>
                </a:lnTo>
                <a:lnTo>
                  <a:pt x="59" y="13"/>
                </a:lnTo>
                <a:lnTo>
                  <a:pt x="58" y="10"/>
                </a:lnTo>
                <a:lnTo>
                  <a:pt x="55" y="8"/>
                </a:lnTo>
                <a:lnTo>
                  <a:pt x="52" y="5"/>
                </a:lnTo>
                <a:lnTo>
                  <a:pt x="50" y="4"/>
                </a:lnTo>
                <a:lnTo>
                  <a:pt x="47" y="2"/>
                </a:lnTo>
                <a:lnTo>
                  <a:pt x="44" y="1"/>
                </a:lnTo>
                <a:lnTo>
                  <a:pt x="42" y="0"/>
                </a:lnTo>
                <a:lnTo>
                  <a:pt x="38" y="0"/>
                </a:lnTo>
                <a:lnTo>
                  <a:pt x="35" y="1"/>
                </a:lnTo>
                <a:lnTo>
                  <a:pt x="33" y="2"/>
                </a:lnTo>
                <a:lnTo>
                  <a:pt x="29" y="3"/>
                </a:lnTo>
                <a:lnTo>
                  <a:pt x="27" y="5"/>
                </a:lnTo>
                <a:lnTo>
                  <a:pt x="24" y="7"/>
                </a:lnTo>
                <a:lnTo>
                  <a:pt x="20" y="10"/>
                </a:lnTo>
                <a:lnTo>
                  <a:pt x="18" y="13"/>
                </a:lnTo>
                <a:lnTo>
                  <a:pt x="15" y="16"/>
                </a:lnTo>
                <a:lnTo>
                  <a:pt x="13" y="20"/>
                </a:lnTo>
                <a:lnTo>
                  <a:pt x="11" y="24"/>
                </a:lnTo>
                <a:lnTo>
                  <a:pt x="9" y="28"/>
                </a:lnTo>
                <a:lnTo>
                  <a:pt x="7" y="33"/>
                </a:lnTo>
                <a:lnTo>
                  <a:pt x="5" y="38"/>
                </a:lnTo>
                <a:lnTo>
                  <a:pt x="4" y="43"/>
                </a:lnTo>
                <a:lnTo>
                  <a:pt x="3" y="48"/>
                </a:lnTo>
                <a:lnTo>
                  <a:pt x="1" y="53"/>
                </a:lnTo>
                <a:lnTo>
                  <a:pt x="1" y="59"/>
                </a:lnTo>
                <a:lnTo>
                  <a:pt x="0" y="64"/>
                </a:lnTo>
                <a:lnTo>
                  <a:pt x="0" y="70"/>
                </a:lnTo>
                <a:lnTo>
                  <a:pt x="0" y="75"/>
                </a:lnTo>
                <a:lnTo>
                  <a:pt x="0" y="80"/>
                </a:lnTo>
                <a:lnTo>
                  <a:pt x="1" y="85"/>
                </a:lnTo>
                <a:lnTo>
                  <a:pt x="1" y="90"/>
                </a:lnTo>
                <a:lnTo>
                  <a:pt x="3" y="95"/>
                </a:lnTo>
                <a:lnTo>
                  <a:pt x="4" y="100"/>
                </a:lnTo>
                <a:lnTo>
                  <a:pt x="5" y="104"/>
                </a:lnTo>
                <a:lnTo>
                  <a:pt x="7" y="108"/>
                </a:lnTo>
                <a:lnTo>
                  <a:pt x="9" y="112"/>
                </a:lnTo>
                <a:lnTo>
                  <a:pt x="11" y="115"/>
                </a:lnTo>
                <a:lnTo>
                  <a:pt x="13" y="118"/>
                </a:lnTo>
                <a:lnTo>
                  <a:pt x="16" y="120"/>
                </a:lnTo>
                <a:lnTo>
                  <a:pt x="18" y="122"/>
                </a:lnTo>
                <a:lnTo>
                  <a:pt x="20" y="124"/>
                </a:lnTo>
                <a:lnTo>
                  <a:pt x="24" y="125"/>
                </a:lnTo>
                <a:lnTo>
                  <a:pt x="27" y="126"/>
                </a:lnTo>
                <a:lnTo>
                  <a:pt x="29" y="126"/>
                </a:lnTo>
                <a:lnTo>
                  <a:pt x="33" y="126"/>
                </a:lnTo>
                <a:lnTo>
                  <a:pt x="35" y="125"/>
                </a:lnTo>
                <a:lnTo>
                  <a:pt x="38" y="124"/>
                </a:lnTo>
                <a:lnTo>
                  <a:pt x="42" y="122"/>
                </a:lnTo>
                <a:lnTo>
                  <a:pt x="44" y="120"/>
                </a:lnTo>
                <a:lnTo>
                  <a:pt x="47" y="118"/>
                </a:lnTo>
                <a:lnTo>
                  <a:pt x="50" y="115"/>
                </a:lnTo>
                <a:lnTo>
                  <a:pt x="52" y="112"/>
                </a:lnTo>
                <a:lnTo>
                  <a:pt x="55" y="108"/>
                </a:lnTo>
                <a:lnTo>
                  <a:pt x="58" y="104"/>
                </a:lnTo>
                <a:lnTo>
                  <a:pt x="59" y="100"/>
                </a:lnTo>
                <a:lnTo>
                  <a:pt x="61" y="96"/>
                </a:lnTo>
                <a:lnTo>
                  <a:pt x="63" y="91"/>
                </a:lnTo>
              </a:path>
            </a:pathLst>
          </a:custGeom>
          <a:solidFill>
            <a:srgbClr val="0000FF"/>
          </a:solidFill>
          <a:ln w="12700" cap="rnd" cmpd="sng">
            <a:solidFill>
              <a:srgbClr val="0000FF"/>
            </a:solidFill>
            <a:prstDash val="solid"/>
            <a:round/>
            <a:headEnd type="none" w="med" len="med"/>
            <a:tailEnd type="none" w="med" len="med"/>
          </a:ln>
          <a:effec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Arial" pitchFamily="34" charset="0"/>
              <a:ea typeface="+mn-ea"/>
              <a:cs typeface="+mn-cs"/>
            </a:endParaRPr>
          </a:p>
        </p:txBody>
      </p:sp>
      <p:sp>
        <p:nvSpPr>
          <p:cNvPr id="153642" name="Freeform 42">
            <a:extLst>
              <a:ext uri="{C183D7F6-B498-43B3-948B-1728B52AA6E4}">
                <adec:decorative xmlns:adec="http://schemas.microsoft.com/office/drawing/2017/decorative" val="1"/>
              </a:ext>
            </a:extLst>
          </p:cNvPr>
          <p:cNvSpPr>
            <a:spLocks/>
          </p:cNvSpPr>
          <p:nvPr/>
        </p:nvSpPr>
        <p:spPr bwMode="auto">
          <a:xfrm>
            <a:off x="2057400" y="2362200"/>
            <a:ext cx="138113" cy="255588"/>
          </a:xfrm>
          <a:custGeom>
            <a:avLst/>
            <a:gdLst/>
            <a:ahLst/>
            <a:cxnLst>
              <a:cxn ang="0">
                <a:pos x="80" y="109"/>
              </a:cxn>
              <a:cxn ang="0">
                <a:pos x="83" y="96"/>
              </a:cxn>
              <a:cxn ang="0">
                <a:pos x="85" y="82"/>
              </a:cxn>
              <a:cxn ang="0">
                <a:pos x="86" y="69"/>
              </a:cxn>
              <a:cxn ang="0">
                <a:pos x="85" y="55"/>
              </a:cxn>
              <a:cxn ang="0">
                <a:pos x="83" y="43"/>
              </a:cxn>
              <a:cxn ang="0">
                <a:pos x="80" y="31"/>
              </a:cxn>
              <a:cxn ang="0">
                <a:pos x="76" y="21"/>
              </a:cxn>
              <a:cxn ang="0">
                <a:pos x="71" y="12"/>
              </a:cxn>
              <a:cxn ang="0">
                <a:pos x="65" y="6"/>
              </a:cxn>
              <a:cxn ang="0">
                <a:pos x="59" y="2"/>
              </a:cxn>
              <a:cxn ang="0">
                <a:pos x="51" y="0"/>
              </a:cxn>
              <a:cxn ang="0">
                <a:pos x="43" y="1"/>
              </a:cxn>
              <a:cxn ang="0">
                <a:pos x="36" y="3"/>
              </a:cxn>
              <a:cxn ang="0">
                <a:pos x="29" y="9"/>
              </a:cxn>
              <a:cxn ang="0">
                <a:pos x="23" y="16"/>
              </a:cxn>
              <a:cxn ang="0">
                <a:pos x="16" y="25"/>
              </a:cxn>
              <a:cxn ang="0">
                <a:pos x="11" y="36"/>
              </a:cxn>
              <a:cxn ang="0">
                <a:pos x="7" y="48"/>
              </a:cxn>
              <a:cxn ang="0">
                <a:pos x="4" y="61"/>
              </a:cxn>
              <a:cxn ang="0">
                <a:pos x="1" y="74"/>
              </a:cxn>
              <a:cxn ang="0">
                <a:pos x="0" y="88"/>
              </a:cxn>
              <a:cxn ang="0">
                <a:pos x="1" y="102"/>
              </a:cxn>
              <a:cxn ang="0">
                <a:pos x="2" y="115"/>
              </a:cxn>
              <a:cxn ang="0">
                <a:pos x="5" y="127"/>
              </a:cxn>
              <a:cxn ang="0">
                <a:pos x="9" y="137"/>
              </a:cxn>
              <a:cxn ang="0">
                <a:pos x="14" y="146"/>
              </a:cxn>
              <a:cxn ang="0">
                <a:pos x="20" y="153"/>
              </a:cxn>
              <a:cxn ang="0">
                <a:pos x="26" y="157"/>
              </a:cxn>
              <a:cxn ang="0">
                <a:pos x="33" y="160"/>
              </a:cxn>
              <a:cxn ang="0">
                <a:pos x="40" y="160"/>
              </a:cxn>
              <a:cxn ang="0">
                <a:pos x="48" y="158"/>
              </a:cxn>
              <a:cxn ang="0">
                <a:pos x="55" y="153"/>
              </a:cxn>
              <a:cxn ang="0">
                <a:pos x="62" y="147"/>
              </a:cxn>
              <a:cxn ang="0">
                <a:pos x="68" y="138"/>
              </a:cxn>
              <a:cxn ang="0">
                <a:pos x="74" y="127"/>
              </a:cxn>
              <a:cxn ang="0">
                <a:pos x="78" y="115"/>
              </a:cxn>
            </a:cxnLst>
            <a:rect l="0" t="0" r="r" b="b"/>
            <a:pathLst>
              <a:path w="87" h="161">
                <a:moveTo>
                  <a:pt x="78" y="115"/>
                </a:moveTo>
                <a:lnTo>
                  <a:pt x="80" y="109"/>
                </a:lnTo>
                <a:lnTo>
                  <a:pt x="82" y="103"/>
                </a:lnTo>
                <a:lnTo>
                  <a:pt x="83" y="96"/>
                </a:lnTo>
                <a:lnTo>
                  <a:pt x="84" y="89"/>
                </a:lnTo>
                <a:lnTo>
                  <a:pt x="85" y="82"/>
                </a:lnTo>
                <a:lnTo>
                  <a:pt x="85" y="76"/>
                </a:lnTo>
                <a:lnTo>
                  <a:pt x="86" y="69"/>
                </a:lnTo>
                <a:lnTo>
                  <a:pt x="85" y="62"/>
                </a:lnTo>
                <a:lnTo>
                  <a:pt x="85" y="55"/>
                </a:lnTo>
                <a:lnTo>
                  <a:pt x="84" y="49"/>
                </a:lnTo>
                <a:lnTo>
                  <a:pt x="83" y="43"/>
                </a:lnTo>
                <a:lnTo>
                  <a:pt x="82" y="37"/>
                </a:lnTo>
                <a:lnTo>
                  <a:pt x="80" y="31"/>
                </a:lnTo>
                <a:lnTo>
                  <a:pt x="78" y="26"/>
                </a:lnTo>
                <a:lnTo>
                  <a:pt x="76" y="21"/>
                </a:lnTo>
                <a:lnTo>
                  <a:pt x="74" y="16"/>
                </a:lnTo>
                <a:lnTo>
                  <a:pt x="71" y="12"/>
                </a:lnTo>
                <a:lnTo>
                  <a:pt x="67" y="9"/>
                </a:lnTo>
                <a:lnTo>
                  <a:pt x="65" y="6"/>
                </a:lnTo>
                <a:lnTo>
                  <a:pt x="61" y="4"/>
                </a:lnTo>
                <a:lnTo>
                  <a:pt x="59" y="2"/>
                </a:lnTo>
                <a:lnTo>
                  <a:pt x="55" y="1"/>
                </a:lnTo>
                <a:lnTo>
                  <a:pt x="51" y="0"/>
                </a:lnTo>
                <a:lnTo>
                  <a:pt x="48" y="0"/>
                </a:lnTo>
                <a:lnTo>
                  <a:pt x="43" y="1"/>
                </a:lnTo>
                <a:lnTo>
                  <a:pt x="40" y="2"/>
                </a:lnTo>
                <a:lnTo>
                  <a:pt x="36" y="3"/>
                </a:lnTo>
                <a:lnTo>
                  <a:pt x="33" y="6"/>
                </a:lnTo>
                <a:lnTo>
                  <a:pt x="29" y="9"/>
                </a:lnTo>
                <a:lnTo>
                  <a:pt x="26" y="12"/>
                </a:lnTo>
                <a:lnTo>
                  <a:pt x="23" y="16"/>
                </a:lnTo>
                <a:lnTo>
                  <a:pt x="20" y="20"/>
                </a:lnTo>
                <a:lnTo>
                  <a:pt x="16" y="25"/>
                </a:lnTo>
                <a:lnTo>
                  <a:pt x="13" y="30"/>
                </a:lnTo>
                <a:lnTo>
                  <a:pt x="11" y="36"/>
                </a:lnTo>
                <a:lnTo>
                  <a:pt x="9" y="42"/>
                </a:lnTo>
                <a:lnTo>
                  <a:pt x="7" y="48"/>
                </a:lnTo>
                <a:lnTo>
                  <a:pt x="5" y="54"/>
                </a:lnTo>
                <a:lnTo>
                  <a:pt x="4" y="61"/>
                </a:lnTo>
                <a:lnTo>
                  <a:pt x="2" y="67"/>
                </a:lnTo>
                <a:lnTo>
                  <a:pt x="1" y="74"/>
                </a:lnTo>
                <a:lnTo>
                  <a:pt x="1" y="81"/>
                </a:lnTo>
                <a:lnTo>
                  <a:pt x="0" y="88"/>
                </a:lnTo>
                <a:lnTo>
                  <a:pt x="0" y="95"/>
                </a:lnTo>
                <a:lnTo>
                  <a:pt x="1" y="102"/>
                </a:lnTo>
                <a:lnTo>
                  <a:pt x="1" y="108"/>
                </a:lnTo>
                <a:lnTo>
                  <a:pt x="2" y="115"/>
                </a:lnTo>
                <a:lnTo>
                  <a:pt x="4" y="121"/>
                </a:lnTo>
                <a:lnTo>
                  <a:pt x="5" y="127"/>
                </a:lnTo>
                <a:lnTo>
                  <a:pt x="7" y="132"/>
                </a:lnTo>
                <a:lnTo>
                  <a:pt x="9" y="137"/>
                </a:lnTo>
                <a:lnTo>
                  <a:pt x="11" y="142"/>
                </a:lnTo>
                <a:lnTo>
                  <a:pt x="14" y="146"/>
                </a:lnTo>
                <a:lnTo>
                  <a:pt x="17" y="149"/>
                </a:lnTo>
                <a:lnTo>
                  <a:pt x="20" y="153"/>
                </a:lnTo>
                <a:lnTo>
                  <a:pt x="23" y="155"/>
                </a:lnTo>
                <a:lnTo>
                  <a:pt x="26" y="157"/>
                </a:lnTo>
                <a:lnTo>
                  <a:pt x="29" y="159"/>
                </a:lnTo>
                <a:lnTo>
                  <a:pt x="33" y="160"/>
                </a:lnTo>
                <a:lnTo>
                  <a:pt x="36" y="160"/>
                </a:lnTo>
                <a:lnTo>
                  <a:pt x="40" y="160"/>
                </a:lnTo>
                <a:lnTo>
                  <a:pt x="44" y="159"/>
                </a:lnTo>
                <a:lnTo>
                  <a:pt x="48" y="158"/>
                </a:lnTo>
                <a:lnTo>
                  <a:pt x="51" y="156"/>
                </a:lnTo>
                <a:lnTo>
                  <a:pt x="55" y="153"/>
                </a:lnTo>
                <a:lnTo>
                  <a:pt x="59" y="150"/>
                </a:lnTo>
                <a:lnTo>
                  <a:pt x="62" y="147"/>
                </a:lnTo>
                <a:lnTo>
                  <a:pt x="65" y="142"/>
                </a:lnTo>
                <a:lnTo>
                  <a:pt x="68" y="138"/>
                </a:lnTo>
                <a:lnTo>
                  <a:pt x="71" y="133"/>
                </a:lnTo>
                <a:lnTo>
                  <a:pt x="74" y="127"/>
                </a:lnTo>
                <a:lnTo>
                  <a:pt x="76" y="121"/>
                </a:lnTo>
                <a:lnTo>
                  <a:pt x="78" y="115"/>
                </a:lnTo>
              </a:path>
            </a:pathLst>
          </a:custGeom>
          <a:solidFill>
            <a:srgbClr val="0000FF"/>
          </a:solidFill>
          <a:ln w="12700" cap="rnd" cmpd="sng">
            <a:solidFill>
              <a:srgbClr val="0000FF"/>
            </a:solidFill>
            <a:prstDash val="solid"/>
            <a:round/>
            <a:headEnd type="none" w="med" len="med"/>
            <a:tailEnd type="none" w="med" len="med"/>
          </a:ln>
          <a:effec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Arial" pitchFamily="34" charset="0"/>
              <a:ea typeface="+mn-ea"/>
              <a:cs typeface="+mn-cs"/>
            </a:endParaRPr>
          </a:p>
        </p:txBody>
      </p:sp>
    </p:spTree>
    <p:extLst>
      <p:ext uri="{BB962C8B-B14F-4D97-AF65-F5344CB8AC3E}">
        <p14:creationId xmlns:p14="http://schemas.microsoft.com/office/powerpoint/2010/main" val="23912199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153610"/>
                                        </p:tgtEl>
                                        <p:attrNameLst>
                                          <p:attrName>style.visibility</p:attrName>
                                        </p:attrNameLst>
                                      </p:cBhvr>
                                      <p:to>
                                        <p:strVal val="visible"/>
                                      </p:to>
                                    </p:set>
                                  </p:childTnLst>
                                </p:cTn>
                              </p:par>
                            </p:childTnLst>
                          </p:cTn>
                        </p:par>
                        <p:par>
                          <p:cTn id="7" fill="hold" nodeType="afterGroup">
                            <p:stCondLst>
                              <p:cond delay="500"/>
                            </p:stCondLst>
                            <p:childTnLst>
                              <p:par>
                                <p:cTn id="8" presetID="10" presetClass="entr" presetSubtype="0" fill="hold"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3250"/>
                                        <p:tgtEl>
                                          <p:spTgt spid="2"/>
                                        </p:tgtEl>
                                      </p:cBhvr>
                                    </p:animEffect>
                                  </p:childTnLst>
                                </p:cTn>
                              </p:par>
                            </p:childTnLst>
                          </p:cTn>
                        </p:par>
                        <p:par>
                          <p:cTn id="11" fill="hold">
                            <p:stCondLst>
                              <p:cond delay="3750"/>
                            </p:stCondLst>
                            <p:childTnLst>
                              <p:par>
                                <p:cTn id="12" presetID="3" presetClass="entr" presetSubtype="5" fill="hold" nodeType="afterEffect">
                                  <p:stCondLst>
                                    <p:cond delay="0"/>
                                  </p:stCondLst>
                                  <p:childTnLst>
                                    <p:set>
                                      <p:cBhvr>
                                        <p:cTn id="13" dur="1" fill="hold">
                                          <p:stCondLst>
                                            <p:cond delay="0"/>
                                          </p:stCondLst>
                                        </p:cTn>
                                        <p:tgtEl>
                                          <p:spTgt spid="153642"/>
                                        </p:tgtEl>
                                        <p:attrNameLst>
                                          <p:attrName>style.visibility</p:attrName>
                                        </p:attrNameLst>
                                      </p:cBhvr>
                                      <p:to>
                                        <p:strVal val="visible"/>
                                      </p:to>
                                    </p:set>
                                    <p:animEffect transition="in" filter="blinds(vertical)">
                                      <p:cBhvr>
                                        <p:cTn id="14" dur="500"/>
                                        <p:tgtEl>
                                          <p:spTgt spid="153642"/>
                                        </p:tgtEl>
                                      </p:cBhvr>
                                    </p:animEffect>
                                  </p:childTnLst>
                                </p:cTn>
                              </p:par>
                            </p:childTnLst>
                          </p:cTn>
                        </p:par>
                        <p:par>
                          <p:cTn id="15" fill="hold" nodeType="afterGroup">
                            <p:stCondLst>
                              <p:cond delay="4250"/>
                            </p:stCondLst>
                            <p:childTnLst>
                              <p:par>
                                <p:cTn id="16" presetID="10" presetClass="entr" presetSubtype="0" fill="hold" grpId="0" nodeType="afterEffect">
                                  <p:stCondLst>
                                    <p:cond delay="0"/>
                                  </p:stCondLst>
                                  <p:childTnLst>
                                    <p:set>
                                      <p:cBhvr>
                                        <p:cTn id="17" dur="1" fill="hold">
                                          <p:stCondLst>
                                            <p:cond delay="0"/>
                                          </p:stCondLst>
                                        </p:cTn>
                                        <p:tgtEl>
                                          <p:spTgt spid="153603"/>
                                        </p:tgtEl>
                                        <p:attrNameLst>
                                          <p:attrName>style.visibility</p:attrName>
                                        </p:attrNameLst>
                                      </p:cBhvr>
                                      <p:to>
                                        <p:strVal val="visible"/>
                                      </p:to>
                                    </p:set>
                                    <p:animEffect transition="in" filter="fade">
                                      <p:cBhvr>
                                        <p:cTn id="18" dur="500"/>
                                        <p:tgtEl>
                                          <p:spTgt spid="153603"/>
                                        </p:tgtEl>
                                      </p:cBhvr>
                                    </p:animEffect>
                                  </p:childTnLst>
                                </p:cTn>
                              </p:par>
                            </p:childTnLst>
                          </p:cTn>
                        </p:par>
                        <p:par>
                          <p:cTn id="19" fill="hold">
                            <p:stCondLst>
                              <p:cond delay="4750"/>
                            </p:stCondLst>
                            <p:childTnLst>
                              <p:par>
                                <p:cTn id="20" presetID="2" presetClass="entr" presetSubtype="1" fill="hold" nodeType="afterEffect">
                                  <p:stCondLst>
                                    <p:cond delay="0"/>
                                  </p:stCondLst>
                                  <p:childTnLst>
                                    <p:set>
                                      <p:cBhvr>
                                        <p:cTn id="21" dur="1" fill="hold">
                                          <p:stCondLst>
                                            <p:cond delay="0"/>
                                          </p:stCondLst>
                                        </p:cTn>
                                        <p:tgtEl>
                                          <p:spTgt spid="153641"/>
                                        </p:tgtEl>
                                        <p:attrNameLst>
                                          <p:attrName>style.visibility</p:attrName>
                                        </p:attrNameLst>
                                      </p:cBhvr>
                                      <p:to>
                                        <p:strVal val="visible"/>
                                      </p:to>
                                    </p:set>
                                    <p:anim calcmode="lin" valueType="num">
                                      <p:cBhvr additive="base">
                                        <p:cTn id="22" dur="500" fill="hold"/>
                                        <p:tgtEl>
                                          <p:spTgt spid="153641"/>
                                        </p:tgtEl>
                                        <p:attrNameLst>
                                          <p:attrName>ppt_x</p:attrName>
                                        </p:attrNameLst>
                                      </p:cBhvr>
                                      <p:tavLst>
                                        <p:tav tm="0">
                                          <p:val>
                                            <p:strVal val="#ppt_x"/>
                                          </p:val>
                                        </p:tav>
                                        <p:tav tm="100000">
                                          <p:val>
                                            <p:strVal val="#ppt_x"/>
                                          </p:val>
                                        </p:tav>
                                      </p:tavLst>
                                    </p:anim>
                                    <p:anim calcmode="lin" valueType="num">
                                      <p:cBhvr additive="base">
                                        <p:cTn id="23" dur="500" fill="hold"/>
                                        <p:tgtEl>
                                          <p:spTgt spid="153641"/>
                                        </p:tgtEl>
                                        <p:attrNameLst>
                                          <p:attrName>ppt_y</p:attrName>
                                        </p:attrNameLst>
                                      </p:cBhvr>
                                      <p:tavLst>
                                        <p:tav tm="0">
                                          <p:val>
                                            <p:strVal val="0-#ppt_h/2"/>
                                          </p:val>
                                        </p:tav>
                                        <p:tav tm="100000">
                                          <p:val>
                                            <p:strVal val="#ppt_y"/>
                                          </p:val>
                                        </p:tav>
                                      </p:tavLst>
                                    </p:anim>
                                  </p:childTnLst>
                                </p:cTn>
                              </p:par>
                            </p:childTnLst>
                          </p:cTn>
                        </p:par>
                        <p:par>
                          <p:cTn id="24" fill="hold" nodeType="afterGroup">
                            <p:stCondLst>
                              <p:cond delay="5250"/>
                            </p:stCondLst>
                            <p:childTnLst>
                              <p:par>
                                <p:cTn id="25" presetID="3" presetClass="entr" presetSubtype="5" fill="hold" nodeType="afterEffect">
                                  <p:stCondLst>
                                    <p:cond delay="0"/>
                                  </p:stCondLst>
                                  <p:childTnLst>
                                    <p:set>
                                      <p:cBhvr>
                                        <p:cTn id="26" dur="1" fill="hold">
                                          <p:stCondLst>
                                            <p:cond delay="0"/>
                                          </p:stCondLst>
                                        </p:cTn>
                                        <p:tgtEl>
                                          <p:spTgt spid="153639"/>
                                        </p:tgtEl>
                                        <p:attrNameLst>
                                          <p:attrName>style.visibility</p:attrName>
                                        </p:attrNameLst>
                                      </p:cBhvr>
                                      <p:to>
                                        <p:strVal val="visible"/>
                                      </p:to>
                                    </p:set>
                                    <p:animEffect transition="in" filter="blinds(vertical)">
                                      <p:cBhvr>
                                        <p:cTn id="27" dur="500"/>
                                        <p:tgtEl>
                                          <p:spTgt spid="153639"/>
                                        </p:tgtEl>
                                      </p:cBhvr>
                                    </p:animEffect>
                                  </p:childTnLst>
                                </p:cTn>
                              </p:par>
                            </p:childTnLst>
                          </p:cTn>
                        </p:par>
                        <p:par>
                          <p:cTn id="28" fill="hold" nodeType="afterGroup">
                            <p:stCondLst>
                              <p:cond delay="5750"/>
                            </p:stCondLst>
                            <p:childTnLst>
                              <p:par>
                                <p:cTn id="29" presetID="11" presetClass="entr" presetSubtype="0" fill="hold" nodeType="afterEffect">
                                  <p:stCondLst>
                                    <p:cond delay="0"/>
                                  </p:stCondLst>
                                  <p:childTnLst>
                                    <p:set>
                                      <p:cBhvr>
                                        <p:cTn id="30" dur="500">
                                          <p:stCondLst>
                                            <p:cond delay="0"/>
                                          </p:stCondLst>
                                        </p:cTn>
                                        <p:tgtEl>
                                          <p:spTgt spid="153640"/>
                                        </p:tgtEl>
                                        <p:attrNameLst>
                                          <p:attrName>style.visibility</p:attrName>
                                        </p:attrNameLst>
                                      </p:cBhvr>
                                      <p:to>
                                        <p:strVal val="visible"/>
                                      </p:to>
                                    </p:set>
                                  </p:childTnLst>
                                </p:cTn>
                              </p:par>
                            </p:childTnLst>
                          </p:cTn>
                        </p:par>
                        <p:par>
                          <p:cTn id="31" fill="hold" nodeType="afterGroup">
                            <p:stCondLst>
                              <p:cond delay="6250"/>
                            </p:stCondLst>
                            <p:childTnLst>
                              <p:par>
                                <p:cTn id="32" presetID="3" presetClass="entr" presetSubtype="5" fill="hold" nodeType="afterEffect">
                                  <p:stCondLst>
                                    <p:cond delay="0"/>
                                  </p:stCondLst>
                                  <p:childTnLst>
                                    <p:set>
                                      <p:cBhvr>
                                        <p:cTn id="33" dur="1" fill="hold">
                                          <p:stCondLst>
                                            <p:cond delay="0"/>
                                          </p:stCondLst>
                                        </p:cTn>
                                        <p:tgtEl>
                                          <p:spTgt spid="153638"/>
                                        </p:tgtEl>
                                        <p:attrNameLst>
                                          <p:attrName>style.visibility</p:attrName>
                                        </p:attrNameLst>
                                      </p:cBhvr>
                                      <p:to>
                                        <p:strVal val="visible"/>
                                      </p:to>
                                    </p:set>
                                    <p:animEffect transition="in" filter="blinds(vertical)">
                                      <p:cBhvr>
                                        <p:cTn id="34" dur="500"/>
                                        <p:tgtEl>
                                          <p:spTgt spid="153638"/>
                                        </p:tgtEl>
                                      </p:cBhvr>
                                    </p:animEffect>
                                  </p:childTnLst>
                                </p:cTn>
                              </p:par>
                            </p:childTnLst>
                          </p:cTn>
                        </p:par>
                        <p:par>
                          <p:cTn id="35" fill="hold" nodeType="afterGroup">
                            <p:stCondLst>
                              <p:cond delay="6750"/>
                            </p:stCondLst>
                            <p:childTnLst>
                              <p:par>
                                <p:cTn id="36" presetID="17" presetClass="entr" presetSubtype="1" fill="hold" nodeType="afterEffect">
                                  <p:stCondLst>
                                    <p:cond delay="0"/>
                                  </p:stCondLst>
                                  <p:childTnLst>
                                    <p:set>
                                      <p:cBhvr>
                                        <p:cTn id="37" dur="1" fill="hold">
                                          <p:stCondLst>
                                            <p:cond delay="0"/>
                                          </p:stCondLst>
                                        </p:cTn>
                                        <p:tgtEl>
                                          <p:spTgt spid="5"/>
                                        </p:tgtEl>
                                        <p:attrNameLst>
                                          <p:attrName>style.visibility</p:attrName>
                                        </p:attrNameLst>
                                      </p:cBhvr>
                                      <p:to>
                                        <p:strVal val="visible"/>
                                      </p:to>
                                    </p:set>
                                    <p:anim calcmode="lin" valueType="num">
                                      <p:cBhvr>
                                        <p:cTn id="38" dur="500" fill="hold"/>
                                        <p:tgtEl>
                                          <p:spTgt spid="5"/>
                                        </p:tgtEl>
                                        <p:attrNameLst>
                                          <p:attrName>ppt_x</p:attrName>
                                        </p:attrNameLst>
                                      </p:cBhvr>
                                      <p:tavLst>
                                        <p:tav tm="0">
                                          <p:val>
                                            <p:strVal val="#ppt_x"/>
                                          </p:val>
                                        </p:tav>
                                        <p:tav tm="100000">
                                          <p:val>
                                            <p:strVal val="#ppt_x"/>
                                          </p:val>
                                        </p:tav>
                                      </p:tavLst>
                                    </p:anim>
                                    <p:anim calcmode="lin" valueType="num">
                                      <p:cBhvr>
                                        <p:cTn id="39" dur="500" fill="hold"/>
                                        <p:tgtEl>
                                          <p:spTgt spid="5"/>
                                        </p:tgtEl>
                                        <p:attrNameLst>
                                          <p:attrName>ppt_y</p:attrName>
                                        </p:attrNameLst>
                                      </p:cBhvr>
                                      <p:tavLst>
                                        <p:tav tm="0">
                                          <p:val>
                                            <p:strVal val="#ppt_y-#ppt_h/2"/>
                                          </p:val>
                                        </p:tav>
                                        <p:tav tm="100000">
                                          <p:val>
                                            <p:strVal val="#ppt_y"/>
                                          </p:val>
                                        </p:tav>
                                      </p:tavLst>
                                    </p:anim>
                                    <p:anim calcmode="lin" valueType="num">
                                      <p:cBhvr>
                                        <p:cTn id="40" dur="500" fill="hold"/>
                                        <p:tgtEl>
                                          <p:spTgt spid="5"/>
                                        </p:tgtEl>
                                        <p:attrNameLst>
                                          <p:attrName>ppt_w</p:attrName>
                                        </p:attrNameLst>
                                      </p:cBhvr>
                                      <p:tavLst>
                                        <p:tav tm="0">
                                          <p:val>
                                            <p:strVal val="#ppt_w"/>
                                          </p:val>
                                        </p:tav>
                                        <p:tav tm="100000">
                                          <p:val>
                                            <p:strVal val="#ppt_w"/>
                                          </p:val>
                                        </p:tav>
                                      </p:tavLst>
                                    </p:anim>
                                    <p:anim calcmode="lin" valueType="num">
                                      <p:cBhvr>
                                        <p:cTn id="41" dur="500" fill="hold"/>
                                        <p:tgtEl>
                                          <p:spTgt spid="5"/>
                                        </p:tgtEl>
                                        <p:attrNameLst>
                                          <p:attrName>ppt_h</p:attrName>
                                        </p:attrNameLst>
                                      </p:cBhvr>
                                      <p:tavLst>
                                        <p:tav tm="0">
                                          <p:val>
                                            <p:fltVal val="0"/>
                                          </p:val>
                                        </p:tav>
                                        <p:tav tm="100000">
                                          <p:val>
                                            <p:strVal val="#ppt_h"/>
                                          </p:val>
                                        </p:tav>
                                      </p:tavLst>
                                    </p:anim>
                                  </p:childTnLst>
                                </p:cTn>
                              </p:par>
                            </p:childTnLst>
                          </p:cTn>
                        </p:par>
                        <p:par>
                          <p:cTn id="42" fill="hold" nodeType="afterGroup">
                            <p:stCondLst>
                              <p:cond delay="7250"/>
                            </p:stCondLst>
                            <p:childTnLst>
                              <p:par>
                                <p:cTn id="43" presetID="2" presetClass="entr" presetSubtype="9" fill="hold" nodeType="afterEffect">
                                  <p:stCondLst>
                                    <p:cond delay="0"/>
                                  </p:stCondLst>
                                  <p:childTnLst>
                                    <p:set>
                                      <p:cBhvr>
                                        <p:cTn id="44" dur="1" fill="hold">
                                          <p:stCondLst>
                                            <p:cond delay="0"/>
                                          </p:stCondLst>
                                        </p:cTn>
                                        <p:tgtEl>
                                          <p:spTgt spid="3"/>
                                        </p:tgtEl>
                                        <p:attrNameLst>
                                          <p:attrName>style.visibility</p:attrName>
                                        </p:attrNameLst>
                                      </p:cBhvr>
                                      <p:to>
                                        <p:strVal val="visible"/>
                                      </p:to>
                                    </p:set>
                                    <p:anim calcmode="lin" valueType="num">
                                      <p:cBhvr additive="base">
                                        <p:cTn id="45" dur="500" fill="hold"/>
                                        <p:tgtEl>
                                          <p:spTgt spid="3"/>
                                        </p:tgtEl>
                                        <p:attrNameLst>
                                          <p:attrName>ppt_x</p:attrName>
                                        </p:attrNameLst>
                                      </p:cBhvr>
                                      <p:tavLst>
                                        <p:tav tm="0">
                                          <p:val>
                                            <p:strVal val="0-#ppt_w/2"/>
                                          </p:val>
                                        </p:tav>
                                        <p:tav tm="100000">
                                          <p:val>
                                            <p:strVal val="#ppt_x"/>
                                          </p:val>
                                        </p:tav>
                                      </p:tavLst>
                                    </p:anim>
                                    <p:anim calcmode="lin" valueType="num">
                                      <p:cBhvr additive="base">
                                        <p:cTn id="46" dur="500" fill="hold"/>
                                        <p:tgtEl>
                                          <p:spTgt spid="3"/>
                                        </p:tgtEl>
                                        <p:attrNameLst>
                                          <p:attrName>ppt_y</p:attrName>
                                        </p:attrNameLst>
                                      </p:cBhvr>
                                      <p:tavLst>
                                        <p:tav tm="0">
                                          <p:val>
                                            <p:strVal val="0-#ppt_h/2"/>
                                          </p:val>
                                        </p:tav>
                                        <p:tav tm="100000">
                                          <p:val>
                                            <p:strVal val="#ppt_y"/>
                                          </p:val>
                                        </p:tav>
                                      </p:tavLst>
                                    </p:anim>
                                  </p:childTnLst>
                                </p:cTn>
                              </p:par>
                            </p:childTnLst>
                          </p:cTn>
                        </p:par>
                        <p:par>
                          <p:cTn id="47" fill="hold" nodeType="afterGroup">
                            <p:stCondLst>
                              <p:cond delay="7750"/>
                            </p:stCondLst>
                            <p:childTnLst>
                              <p:par>
                                <p:cTn id="48" presetID="9" presetClass="entr" presetSubtype="0" fill="hold" grpId="0" nodeType="afterEffect">
                                  <p:stCondLst>
                                    <p:cond delay="1000"/>
                                  </p:stCondLst>
                                  <p:childTnLst>
                                    <p:set>
                                      <p:cBhvr>
                                        <p:cTn id="49" dur="1" fill="hold">
                                          <p:stCondLst>
                                            <p:cond delay="0"/>
                                          </p:stCondLst>
                                        </p:cTn>
                                        <p:tgtEl>
                                          <p:spTgt spid="153614"/>
                                        </p:tgtEl>
                                        <p:attrNameLst>
                                          <p:attrName>style.visibility</p:attrName>
                                        </p:attrNameLst>
                                      </p:cBhvr>
                                      <p:to>
                                        <p:strVal val="visible"/>
                                      </p:to>
                                    </p:set>
                                    <p:animEffect transition="in" filter="dissolve">
                                      <p:cBhvr>
                                        <p:cTn id="50" dur="500"/>
                                        <p:tgtEl>
                                          <p:spTgt spid="153614"/>
                                        </p:tgtEl>
                                      </p:cBhvr>
                                    </p:animEffect>
                                  </p:childTnLst>
                                </p:cTn>
                              </p:par>
                            </p:childTnLst>
                          </p:cTn>
                        </p:par>
                        <p:par>
                          <p:cTn id="51" fill="hold" nodeType="afterGroup">
                            <p:stCondLst>
                              <p:cond delay="9250"/>
                            </p:stCondLst>
                            <p:childTnLst>
                              <p:par>
                                <p:cTn id="52" presetID="9" presetClass="entr" presetSubtype="0" fill="hold" nodeType="afterEffect">
                                  <p:stCondLst>
                                    <p:cond delay="0"/>
                                  </p:stCondLst>
                                  <p:childTnLst>
                                    <p:set>
                                      <p:cBhvr>
                                        <p:cTn id="53" dur="1" fill="hold">
                                          <p:stCondLst>
                                            <p:cond delay="0"/>
                                          </p:stCondLst>
                                        </p:cTn>
                                        <p:tgtEl>
                                          <p:spTgt spid="4"/>
                                        </p:tgtEl>
                                        <p:attrNameLst>
                                          <p:attrName>style.visibility</p:attrName>
                                        </p:attrNameLst>
                                      </p:cBhvr>
                                      <p:to>
                                        <p:strVal val="visible"/>
                                      </p:to>
                                    </p:set>
                                    <p:animEffect transition="in" filter="dissolve">
                                      <p:cBhvr>
                                        <p:cTn id="54" dur="500"/>
                                        <p:tgtEl>
                                          <p:spTgt spid="4"/>
                                        </p:tgtEl>
                                      </p:cBhvr>
                                    </p:animEffect>
                                  </p:childTnLst>
                                </p:cTn>
                              </p:par>
                            </p:childTnLst>
                          </p:cTn>
                        </p:par>
                        <p:par>
                          <p:cTn id="55" fill="hold" nodeType="afterGroup">
                            <p:stCondLst>
                              <p:cond delay="9750"/>
                            </p:stCondLst>
                            <p:childTnLst>
                              <p:par>
                                <p:cTn id="56" presetID="1" presetClass="entr" presetSubtype="0" fill="hold" grpId="0" nodeType="afterEffect">
                                  <p:stCondLst>
                                    <p:cond delay="0"/>
                                  </p:stCondLst>
                                  <p:childTnLst>
                                    <p:set>
                                      <p:cBhvr>
                                        <p:cTn id="57" dur="1" fill="hold">
                                          <p:stCondLst>
                                            <p:cond delay="499"/>
                                          </p:stCondLst>
                                        </p:cTn>
                                        <p:tgtEl>
                                          <p:spTgt spid="153602"/>
                                        </p:tgtEl>
                                        <p:attrNameLst>
                                          <p:attrName>style.visibility</p:attrName>
                                        </p:attrNameLst>
                                      </p:cBhvr>
                                      <p:to>
                                        <p:strVal val="visible"/>
                                      </p:to>
                                    </p:set>
                                  </p:childTnLst>
                                </p:cTn>
                              </p:par>
                            </p:childTnLst>
                          </p:cTn>
                        </p:par>
                        <p:par>
                          <p:cTn id="58" fill="hold" nodeType="afterGroup">
                            <p:stCondLst>
                              <p:cond delay="10250"/>
                            </p:stCondLst>
                            <p:childTnLst>
                              <p:par>
                                <p:cTn id="59" presetID="2" presetClass="entr" presetSubtype="4" fill="hold" grpId="0" nodeType="afterEffect">
                                  <p:stCondLst>
                                    <p:cond delay="0"/>
                                  </p:stCondLst>
                                  <p:iterate type="wd">
                                    <p:tmPct val="100000"/>
                                  </p:iterate>
                                  <p:childTnLst>
                                    <p:set>
                                      <p:cBhvr>
                                        <p:cTn id="60" dur="1" fill="hold">
                                          <p:stCondLst>
                                            <p:cond delay="0"/>
                                          </p:stCondLst>
                                        </p:cTn>
                                        <p:tgtEl>
                                          <p:spTgt spid="153618"/>
                                        </p:tgtEl>
                                        <p:attrNameLst>
                                          <p:attrName>style.visibility</p:attrName>
                                        </p:attrNameLst>
                                      </p:cBhvr>
                                      <p:to>
                                        <p:strVal val="visible"/>
                                      </p:to>
                                    </p:set>
                                    <p:anim calcmode="lin" valueType="num">
                                      <p:cBhvr additive="base">
                                        <p:cTn id="61" dur="300" fill="hold"/>
                                        <p:tgtEl>
                                          <p:spTgt spid="153618"/>
                                        </p:tgtEl>
                                        <p:attrNameLst>
                                          <p:attrName>ppt_x</p:attrName>
                                        </p:attrNameLst>
                                      </p:cBhvr>
                                      <p:tavLst>
                                        <p:tav tm="0">
                                          <p:val>
                                            <p:strVal val="#ppt_x"/>
                                          </p:val>
                                        </p:tav>
                                        <p:tav tm="100000">
                                          <p:val>
                                            <p:strVal val="#ppt_x"/>
                                          </p:val>
                                        </p:tav>
                                      </p:tavLst>
                                    </p:anim>
                                    <p:anim calcmode="lin" valueType="num">
                                      <p:cBhvr additive="base">
                                        <p:cTn id="62" dur="300" fill="hold"/>
                                        <p:tgtEl>
                                          <p:spTgt spid="153618"/>
                                        </p:tgtEl>
                                        <p:attrNameLst>
                                          <p:attrName>ppt_y</p:attrName>
                                        </p:attrNameLst>
                                      </p:cBhvr>
                                      <p:tavLst>
                                        <p:tav tm="0">
                                          <p:val>
                                            <p:strVal val="1+#ppt_h/2"/>
                                          </p:val>
                                        </p:tav>
                                        <p:tav tm="100000">
                                          <p:val>
                                            <p:strVal val="#ppt_y"/>
                                          </p:val>
                                        </p:tav>
                                      </p:tavLst>
                                    </p:anim>
                                  </p:childTnLst>
                                </p:cTn>
                              </p:par>
                            </p:childTnLst>
                          </p:cTn>
                        </p:par>
                        <p:par>
                          <p:cTn id="63" fill="hold" nodeType="afterGroup">
                            <p:stCondLst>
                              <p:cond delay="10550"/>
                            </p:stCondLst>
                            <p:childTnLst>
                              <p:par>
                                <p:cTn id="64" presetID="2" presetClass="entr" presetSubtype="4" fill="hold" grpId="0" nodeType="afterEffect">
                                  <p:stCondLst>
                                    <p:cond delay="0"/>
                                  </p:stCondLst>
                                  <p:iterate type="wd">
                                    <p:tmPct val="100000"/>
                                  </p:iterate>
                                  <p:childTnLst>
                                    <p:set>
                                      <p:cBhvr>
                                        <p:cTn id="65" dur="1" fill="hold">
                                          <p:stCondLst>
                                            <p:cond delay="0"/>
                                          </p:stCondLst>
                                        </p:cTn>
                                        <p:tgtEl>
                                          <p:spTgt spid="153621"/>
                                        </p:tgtEl>
                                        <p:attrNameLst>
                                          <p:attrName>style.visibility</p:attrName>
                                        </p:attrNameLst>
                                      </p:cBhvr>
                                      <p:to>
                                        <p:strVal val="visible"/>
                                      </p:to>
                                    </p:set>
                                    <p:anim calcmode="lin" valueType="num">
                                      <p:cBhvr additive="base">
                                        <p:cTn id="66" dur="300" fill="hold"/>
                                        <p:tgtEl>
                                          <p:spTgt spid="153621"/>
                                        </p:tgtEl>
                                        <p:attrNameLst>
                                          <p:attrName>ppt_x</p:attrName>
                                        </p:attrNameLst>
                                      </p:cBhvr>
                                      <p:tavLst>
                                        <p:tav tm="0">
                                          <p:val>
                                            <p:strVal val="#ppt_x"/>
                                          </p:val>
                                        </p:tav>
                                        <p:tav tm="100000">
                                          <p:val>
                                            <p:strVal val="#ppt_x"/>
                                          </p:val>
                                        </p:tav>
                                      </p:tavLst>
                                    </p:anim>
                                    <p:anim calcmode="lin" valueType="num">
                                      <p:cBhvr additive="base">
                                        <p:cTn id="67" dur="300" fill="hold"/>
                                        <p:tgtEl>
                                          <p:spTgt spid="153621"/>
                                        </p:tgtEl>
                                        <p:attrNameLst>
                                          <p:attrName>ppt_y</p:attrName>
                                        </p:attrNameLst>
                                      </p:cBhvr>
                                      <p:tavLst>
                                        <p:tav tm="0">
                                          <p:val>
                                            <p:strVal val="1+#ppt_h/2"/>
                                          </p:val>
                                        </p:tav>
                                        <p:tav tm="100000">
                                          <p:val>
                                            <p:strVal val="#ppt_y"/>
                                          </p:val>
                                        </p:tav>
                                      </p:tavLst>
                                    </p:anim>
                                  </p:childTnLst>
                                </p:cTn>
                              </p:par>
                            </p:childTnLst>
                          </p:cTn>
                        </p:par>
                        <p:par>
                          <p:cTn id="68" fill="hold" nodeType="afterGroup">
                            <p:stCondLst>
                              <p:cond delay="10850"/>
                            </p:stCondLst>
                            <p:childTnLst>
                              <p:par>
                                <p:cTn id="69" presetID="2" presetClass="entr" presetSubtype="4" fill="hold" grpId="0" nodeType="afterEffect">
                                  <p:stCondLst>
                                    <p:cond delay="0"/>
                                  </p:stCondLst>
                                  <p:iterate type="wd">
                                    <p:tmPct val="100000"/>
                                  </p:iterate>
                                  <p:childTnLst>
                                    <p:set>
                                      <p:cBhvr>
                                        <p:cTn id="70" dur="1" fill="hold">
                                          <p:stCondLst>
                                            <p:cond delay="0"/>
                                          </p:stCondLst>
                                        </p:cTn>
                                        <p:tgtEl>
                                          <p:spTgt spid="153619"/>
                                        </p:tgtEl>
                                        <p:attrNameLst>
                                          <p:attrName>style.visibility</p:attrName>
                                        </p:attrNameLst>
                                      </p:cBhvr>
                                      <p:to>
                                        <p:strVal val="visible"/>
                                      </p:to>
                                    </p:set>
                                    <p:anim calcmode="lin" valueType="num">
                                      <p:cBhvr additive="base">
                                        <p:cTn id="71" dur="300" fill="hold"/>
                                        <p:tgtEl>
                                          <p:spTgt spid="153619"/>
                                        </p:tgtEl>
                                        <p:attrNameLst>
                                          <p:attrName>ppt_x</p:attrName>
                                        </p:attrNameLst>
                                      </p:cBhvr>
                                      <p:tavLst>
                                        <p:tav tm="0">
                                          <p:val>
                                            <p:strVal val="#ppt_x"/>
                                          </p:val>
                                        </p:tav>
                                        <p:tav tm="100000">
                                          <p:val>
                                            <p:strVal val="#ppt_x"/>
                                          </p:val>
                                        </p:tav>
                                      </p:tavLst>
                                    </p:anim>
                                    <p:anim calcmode="lin" valueType="num">
                                      <p:cBhvr additive="base">
                                        <p:cTn id="72" dur="300" fill="hold"/>
                                        <p:tgtEl>
                                          <p:spTgt spid="153619"/>
                                        </p:tgtEl>
                                        <p:attrNameLst>
                                          <p:attrName>ppt_y</p:attrName>
                                        </p:attrNameLst>
                                      </p:cBhvr>
                                      <p:tavLst>
                                        <p:tav tm="0">
                                          <p:val>
                                            <p:strVal val="1+#ppt_h/2"/>
                                          </p:val>
                                        </p:tav>
                                        <p:tav tm="100000">
                                          <p:val>
                                            <p:strVal val="#ppt_y"/>
                                          </p:val>
                                        </p:tav>
                                      </p:tavLst>
                                    </p:anim>
                                  </p:childTnLst>
                                </p:cTn>
                              </p:par>
                            </p:childTnLst>
                          </p:cTn>
                        </p:par>
                        <p:par>
                          <p:cTn id="73" fill="hold" nodeType="afterGroup">
                            <p:stCondLst>
                              <p:cond delay="11150"/>
                            </p:stCondLst>
                            <p:childTnLst>
                              <p:par>
                                <p:cTn id="74" presetID="2" presetClass="entr" presetSubtype="4" fill="hold" grpId="0" nodeType="afterEffect">
                                  <p:stCondLst>
                                    <p:cond delay="0"/>
                                  </p:stCondLst>
                                  <p:iterate type="wd">
                                    <p:tmPct val="100000"/>
                                  </p:iterate>
                                  <p:childTnLst>
                                    <p:set>
                                      <p:cBhvr>
                                        <p:cTn id="75" dur="1" fill="hold">
                                          <p:stCondLst>
                                            <p:cond delay="0"/>
                                          </p:stCondLst>
                                        </p:cTn>
                                        <p:tgtEl>
                                          <p:spTgt spid="153620"/>
                                        </p:tgtEl>
                                        <p:attrNameLst>
                                          <p:attrName>style.visibility</p:attrName>
                                        </p:attrNameLst>
                                      </p:cBhvr>
                                      <p:to>
                                        <p:strVal val="visible"/>
                                      </p:to>
                                    </p:set>
                                    <p:anim calcmode="lin" valueType="num">
                                      <p:cBhvr additive="base">
                                        <p:cTn id="76" dur="300" fill="hold"/>
                                        <p:tgtEl>
                                          <p:spTgt spid="153620"/>
                                        </p:tgtEl>
                                        <p:attrNameLst>
                                          <p:attrName>ppt_x</p:attrName>
                                        </p:attrNameLst>
                                      </p:cBhvr>
                                      <p:tavLst>
                                        <p:tav tm="0">
                                          <p:val>
                                            <p:strVal val="#ppt_x"/>
                                          </p:val>
                                        </p:tav>
                                        <p:tav tm="100000">
                                          <p:val>
                                            <p:strVal val="#ppt_x"/>
                                          </p:val>
                                        </p:tav>
                                      </p:tavLst>
                                    </p:anim>
                                    <p:anim calcmode="lin" valueType="num">
                                      <p:cBhvr additive="base">
                                        <p:cTn id="77" dur="300" fill="hold"/>
                                        <p:tgtEl>
                                          <p:spTgt spid="153620"/>
                                        </p:tgtEl>
                                        <p:attrNameLst>
                                          <p:attrName>ppt_y</p:attrName>
                                        </p:attrNameLst>
                                      </p:cBhvr>
                                      <p:tavLst>
                                        <p:tav tm="0">
                                          <p:val>
                                            <p:strVal val="1+#ppt_h/2"/>
                                          </p:val>
                                        </p:tav>
                                        <p:tav tm="100000">
                                          <p:val>
                                            <p:strVal val="#ppt_y"/>
                                          </p:val>
                                        </p:tav>
                                      </p:tavLst>
                                    </p:anim>
                                  </p:childTnLst>
                                </p:cTn>
                              </p:par>
                            </p:childTnLst>
                          </p:cTn>
                        </p:par>
                        <p:par>
                          <p:cTn id="78" fill="hold" nodeType="afterGroup">
                            <p:stCondLst>
                              <p:cond delay="11450"/>
                            </p:stCondLst>
                            <p:childTnLst>
                              <p:par>
                                <p:cTn id="79" presetID="2" presetClass="entr" presetSubtype="4" fill="hold" grpId="0" nodeType="afterEffect">
                                  <p:stCondLst>
                                    <p:cond delay="0"/>
                                  </p:stCondLst>
                                  <p:iterate type="wd">
                                    <p:tmPct val="100000"/>
                                  </p:iterate>
                                  <p:childTnLst>
                                    <p:set>
                                      <p:cBhvr>
                                        <p:cTn id="80" dur="1" fill="hold">
                                          <p:stCondLst>
                                            <p:cond delay="0"/>
                                          </p:stCondLst>
                                        </p:cTn>
                                        <p:tgtEl>
                                          <p:spTgt spid="153622"/>
                                        </p:tgtEl>
                                        <p:attrNameLst>
                                          <p:attrName>style.visibility</p:attrName>
                                        </p:attrNameLst>
                                      </p:cBhvr>
                                      <p:to>
                                        <p:strVal val="visible"/>
                                      </p:to>
                                    </p:set>
                                    <p:anim calcmode="lin" valueType="num">
                                      <p:cBhvr additive="base">
                                        <p:cTn id="81" dur="300" fill="hold"/>
                                        <p:tgtEl>
                                          <p:spTgt spid="153622"/>
                                        </p:tgtEl>
                                        <p:attrNameLst>
                                          <p:attrName>ppt_x</p:attrName>
                                        </p:attrNameLst>
                                      </p:cBhvr>
                                      <p:tavLst>
                                        <p:tav tm="0">
                                          <p:val>
                                            <p:strVal val="#ppt_x"/>
                                          </p:val>
                                        </p:tav>
                                        <p:tav tm="100000">
                                          <p:val>
                                            <p:strVal val="#ppt_x"/>
                                          </p:val>
                                        </p:tav>
                                      </p:tavLst>
                                    </p:anim>
                                    <p:anim calcmode="lin" valueType="num">
                                      <p:cBhvr additive="base">
                                        <p:cTn id="82" dur="300" fill="hold"/>
                                        <p:tgtEl>
                                          <p:spTgt spid="153622"/>
                                        </p:tgtEl>
                                        <p:attrNameLst>
                                          <p:attrName>ppt_y</p:attrName>
                                        </p:attrNameLst>
                                      </p:cBhvr>
                                      <p:tavLst>
                                        <p:tav tm="0">
                                          <p:val>
                                            <p:strVal val="1+#ppt_h/2"/>
                                          </p:val>
                                        </p:tav>
                                        <p:tav tm="100000">
                                          <p:val>
                                            <p:strVal val="#ppt_y"/>
                                          </p:val>
                                        </p:tav>
                                      </p:tavLst>
                                    </p:anim>
                                  </p:childTnLst>
                                </p:cTn>
                              </p:par>
                            </p:childTnLst>
                          </p:cTn>
                        </p:par>
                        <p:par>
                          <p:cTn id="83" fill="hold" nodeType="afterGroup">
                            <p:stCondLst>
                              <p:cond delay="12050"/>
                            </p:stCondLst>
                            <p:childTnLst>
                              <p:par>
                                <p:cTn id="84" presetID="2" presetClass="entr" presetSubtype="4" fill="hold" grpId="0" nodeType="afterEffect">
                                  <p:stCondLst>
                                    <p:cond delay="0"/>
                                  </p:stCondLst>
                                  <p:iterate type="wd">
                                    <p:tmPct val="100000"/>
                                  </p:iterate>
                                  <p:childTnLst>
                                    <p:set>
                                      <p:cBhvr>
                                        <p:cTn id="85" dur="1" fill="hold">
                                          <p:stCondLst>
                                            <p:cond delay="0"/>
                                          </p:stCondLst>
                                        </p:cTn>
                                        <p:tgtEl>
                                          <p:spTgt spid="153623"/>
                                        </p:tgtEl>
                                        <p:attrNameLst>
                                          <p:attrName>style.visibility</p:attrName>
                                        </p:attrNameLst>
                                      </p:cBhvr>
                                      <p:to>
                                        <p:strVal val="visible"/>
                                      </p:to>
                                    </p:set>
                                    <p:anim calcmode="lin" valueType="num">
                                      <p:cBhvr additive="base">
                                        <p:cTn id="86" dur="300" fill="hold"/>
                                        <p:tgtEl>
                                          <p:spTgt spid="153623"/>
                                        </p:tgtEl>
                                        <p:attrNameLst>
                                          <p:attrName>ppt_x</p:attrName>
                                        </p:attrNameLst>
                                      </p:cBhvr>
                                      <p:tavLst>
                                        <p:tav tm="0">
                                          <p:val>
                                            <p:strVal val="#ppt_x"/>
                                          </p:val>
                                        </p:tav>
                                        <p:tav tm="100000">
                                          <p:val>
                                            <p:strVal val="#ppt_x"/>
                                          </p:val>
                                        </p:tav>
                                      </p:tavLst>
                                    </p:anim>
                                    <p:anim calcmode="lin" valueType="num">
                                      <p:cBhvr additive="base">
                                        <p:cTn id="87" dur="300" fill="hold"/>
                                        <p:tgtEl>
                                          <p:spTgt spid="1536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03" grpId="0" animBg="1"/>
      <p:bldP spid="153602" grpId="0" animBg="1" autoUpdateAnimBg="0"/>
      <p:bldP spid="153610" grpId="0" animBg="1" autoUpdateAnimBg="0"/>
      <p:bldP spid="153614" grpId="0" animBg="1" autoUpdateAnimBg="0"/>
      <p:bldP spid="153618" grpId="0" autoUpdateAnimBg="0"/>
      <p:bldP spid="153619" grpId="0" autoUpdateAnimBg="0"/>
      <p:bldP spid="153620" grpId="0" autoUpdateAnimBg="0"/>
      <p:bldP spid="153621" grpId="0" autoUpdateAnimBg="0"/>
      <p:bldP spid="153622" grpId="0" autoUpdateAnimBg="0"/>
      <p:bldP spid="153623" grpId="0"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a:extLs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486294"/>
            <a:ext cx="8948418" cy="5885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AutoShape 3">
            <a:extLst>
              <a:ext uri="{C183D7F6-B498-43B3-948B-1728B52AA6E4}">
                <adec:decorative xmlns:adec="http://schemas.microsoft.com/office/drawing/2017/decorative" val="1"/>
              </a:ext>
            </a:extLst>
          </p:cNvPr>
          <p:cNvSpPr>
            <a:spLocks noChangeArrowheads="1"/>
          </p:cNvSpPr>
          <p:nvPr/>
        </p:nvSpPr>
        <p:spPr bwMode="auto">
          <a:xfrm>
            <a:off x="76200" y="3753702"/>
            <a:ext cx="2514601" cy="872273"/>
          </a:xfrm>
          <a:prstGeom prst="wedgeRoundRectCallout">
            <a:avLst>
              <a:gd name="adj1" fmla="val 77160"/>
              <a:gd name="adj2" fmla="val -189863"/>
              <a:gd name="adj3" fmla="val 16667"/>
            </a:avLst>
          </a:prstGeom>
          <a:solidFill>
            <a:srgbClr val="FFFFCC"/>
          </a:solidFill>
          <a:ln w="19050">
            <a:solidFill>
              <a:srgbClr val="FF0000"/>
            </a:solidFill>
            <a:miter lim="800000"/>
            <a:headEnd/>
            <a:tailEnd/>
          </a:ln>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pitchFamily="18" charset="0"/>
              <a:ea typeface="+mn-ea"/>
              <a:cs typeface="+mn-cs"/>
            </a:endParaRPr>
          </a:p>
        </p:txBody>
      </p:sp>
      <p:sp>
        <p:nvSpPr>
          <p:cNvPr id="13316" name="Text Box 4">
            <a:extLst>
              <a:ext uri="{C183D7F6-B498-43B3-948B-1728B52AA6E4}">
                <adec:decorative xmlns:adec="http://schemas.microsoft.com/office/drawing/2017/decorative" val="1"/>
              </a:ext>
            </a:extLst>
          </p:cNvPr>
          <p:cNvSpPr txBox="1">
            <a:spLocks noChangeArrowheads="1"/>
          </p:cNvSpPr>
          <p:nvPr/>
        </p:nvSpPr>
        <p:spPr bwMode="auto">
          <a:xfrm>
            <a:off x="161281" y="3750527"/>
            <a:ext cx="2286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Times New Roman" pitchFamily="18" charset="0"/>
                <a:ea typeface="+mn-ea"/>
                <a:cs typeface="+mn-cs"/>
              </a:rPr>
              <a:t>Next generation plant (tiller)</a:t>
            </a:r>
          </a:p>
        </p:txBody>
      </p:sp>
      <p:sp>
        <p:nvSpPr>
          <p:cNvPr id="13318" name="AutoShape 6">
            <a:extLst>
              <a:ext uri="{C183D7F6-B498-43B3-948B-1728B52AA6E4}">
                <adec:decorative xmlns:adec="http://schemas.microsoft.com/office/drawing/2017/decorative" val="1"/>
              </a:ext>
            </a:extLst>
          </p:cNvPr>
          <p:cNvSpPr>
            <a:spLocks noChangeArrowheads="1"/>
          </p:cNvSpPr>
          <p:nvPr/>
        </p:nvSpPr>
        <p:spPr bwMode="auto">
          <a:xfrm>
            <a:off x="4343400" y="5638800"/>
            <a:ext cx="2743200" cy="1219200"/>
          </a:xfrm>
          <a:prstGeom prst="wedgeRoundRectCallout">
            <a:avLst>
              <a:gd name="adj1" fmla="val 17423"/>
              <a:gd name="adj2" fmla="val -122687"/>
              <a:gd name="adj3" fmla="val 16667"/>
            </a:avLst>
          </a:prstGeom>
          <a:solidFill>
            <a:srgbClr val="FFFFCC"/>
          </a:solidFill>
          <a:ln w="19050">
            <a:solidFill>
              <a:srgbClr val="FF0000"/>
            </a:solidFill>
            <a:miter lim="800000"/>
            <a:headEnd/>
            <a:tailEnd/>
          </a:ln>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pitchFamily="18" charset="0"/>
              <a:ea typeface="+mn-ea"/>
              <a:cs typeface="+mn-cs"/>
            </a:endParaRPr>
          </a:p>
        </p:txBody>
      </p:sp>
      <p:sp>
        <p:nvSpPr>
          <p:cNvPr id="13320" name="Text Box 8">
            <a:extLst>
              <a:ext uri="{C183D7F6-B498-43B3-948B-1728B52AA6E4}">
                <adec:decorative xmlns:adec="http://schemas.microsoft.com/office/drawing/2017/decorative" val="1"/>
              </a:ext>
            </a:extLst>
          </p:cNvPr>
          <p:cNvSpPr txBox="1">
            <a:spLocks noChangeArrowheads="1"/>
          </p:cNvSpPr>
          <p:nvPr/>
        </p:nvSpPr>
        <p:spPr bwMode="auto">
          <a:xfrm>
            <a:off x="4343400" y="5623863"/>
            <a:ext cx="283527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Times New Roman" pitchFamily="18" charset="0"/>
                <a:ea typeface="+mn-ea"/>
                <a:cs typeface="+mn-cs"/>
              </a:rPr>
              <a:t>Old leaf sheath pulled away from stem base</a:t>
            </a:r>
          </a:p>
        </p:txBody>
      </p:sp>
      <p:grpSp>
        <p:nvGrpSpPr>
          <p:cNvPr id="3" name="Group 2">
            <a:extLst>
              <a:ext uri="{C183D7F6-B498-43B3-948B-1728B52AA6E4}">
                <adec:decorative xmlns:adec="http://schemas.microsoft.com/office/drawing/2017/decorative" val="1"/>
              </a:ext>
            </a:extLst>
          </p:cNvPr>
          <p:cNvGrpSpPr/>
          <p:nvPr/>
        </p:nvGrpSpPr>
        <p:grpSpPr>
          <a:xfrm>
            <a:off x="6280926" y="1101506"/>
            <a:ext cx="2621475" cy="496590"/>
            <a:chOff x="6449802" y="1203325"/>
            <a:chExt cx="2621475" cy="496590"/>
          </a:xfrm>
        </p:grpSpPr>
        <p:sp>
          <p:nvSpPr>
            <p:cNvPr id="13319" name="AutoShape 7"/>
            <p:cNvSpPr>
              <a:spLocks noChangeArrowheads="1"/>
            </p:cNvSpPr>
            <p:nvPr/>
          </p:nvSpPr>
          <p:spPr bwMode="auto">
            <a:xfrm>
              <a:off x="6449802" y="1242715"/>
              <a:ext cx="2621475" cy="457200"/>
            </a:xfrm>
            <a:prstGeom prst="wedgeRoundRectCallout">
              <a:avLst>
                <a:gd name="adj1" fmla="val -51258"/>
                <a:gd name="adj2" fmla="val -15535"/>
                <a:gd name="adj3" fmla="val 16667"/>
              </a:avLst>
            </a:prstGeom>
            <a:solidFill>
              <a:srgbClr val="FFFFCC"/>
            </a:solidFill>
            <a:ln w="19050">
              <a:solidFill>
                <a:srgbClr val="FF0000"/>
              </a:solidFill>
              <a:miter lim="800000"/>
              <a:headEnd/>
              <a:tailEnd/>
            </a:ln>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pitchFamily="18" charset="0"/>
                <a:ea typeface="+mn-ea"/>
                <a:cs typeface="+mn-cs"/>
              </a:endParaRPr>
            </a:p>
          </p:txBody>
        </p:sp>
        <p:sp>
          <p:nvSpPr>
            <p:cNvPr id="13321" name="Text Box 9"/>
            <p:cNvSpPr txBox="1">
              <a:spLocks noChangeArrowheads="1"/>
            </p:cNvSpPr>
            <p:nvPr/>
          </p:nvSpPr>
          <p:spPr bwMode="auto">
            <a:xfrm>
              <a:off x="6449802" y="1203325"/>
              <a:ext cx="2533136" cy="46166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Times New Roman" pitchFamily="18" charset="0"/>
                  <a:ea typeface="+mn-ea"/>
                  <a:cs typeface="+mn-cs"/>
                </a:rPr>
                <a:t>Tall Fescue plant</a:t>
              </a:r>
            </a:p>
          </p:txBody>
        </p:sp>
      </p:grpSp>
      <p:sp>
        <p:nvSpPr>
          <p:cNvPr id="278541" name="Rectangle 13">
            <a:extLst>
              <a:ext uri="{C183D7F6-B498-43B3-948B-1728B52AA6E4}">
                <adec:decorative xmlns:adec="http://schemas.microsoft.com/office/drawing/2017/decorative" val="1"/>
              </a:ext>
            </a:extLst>
          </p:cNvPr>
          <p:cNvSpPr>
            <a:spLocks noChangeArrowheads="1"/>
          </p:cNvSpPr>
          <p:nvPr/>
        </p:nvSpPr>
        <p:spPr bwMode="auto">
          <a:xfrm rot="1140077">
            <a:off x="3712155" y="2175260"/>
            <a:ext cx="909637" cy="1257300"/>
          </a:xfrm>
          <a:prstGeom prst="rect">
            <a:avLst/>
          </a:prstGeom>
          <a:solidFill>
            <a:srgbClr val="66FF33">
              <a:alpha val="25098"/>
            </a:srgbClr>
          </a:solidFill>
          <a:ln w="57150">
            <a:solidFill>
              <a:srgbClr val="FF0000"/>
            </a:solidFill>
            <a:miter lim="800000"/>
            <a:headEnd/>
            <a:tailEnd/>
          </a:ln>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Arial" pitchFamily="34" charset="0"/>
              <a:ea typeface="+mn-ea"/>
              <a:cs typeface="+mn-cs"/>
            </a:endParaRPr>
          </a:p>
        </p:txBody>
      </p:sp>
      <p:sp>
        <p:nvSpPr>
          <p:cNvPr id="4" name="Right Brace 3">
            <a:extLst>
              <a:ext uri="{C183D7F6-B498-43B3-948B-1728B52AA6E4}">
                <adec:decorative xmlns:adec="http://schemas.microsoft.com/office/drawing/2017/decorative" val="1"/>
              </a:ext>
            </a:extLst>
          </p:cNvPr>
          <p:cNvSpPr/>
          <p:nvPr/>
        </p:nvSpPr>
        <p:spPr bwMode="auto">
          <a:xfrm rot="1315437">
            <a:off x="4603429" y="855349"/>
            <a:ext cx="1068991" cy="3466534"/>
          </a:xfrm>
          <a:prstGeom prst="rightBrace">
            <a:avLst/>
          </a:prstGeom>
          <a:noFill/>
          <a:ln w="571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Arial" pitchFamily="34" charset="0"/>
              <a:ea typeface="+mn-ea"/>
              <a:cs typeface="+mn-cs"/>
            </a:endParaRPr>
          </a:p>
        </p:txBody>
      </p:sp>
      <p:sp>
        <p:nvSpPr>
          <p:cNvPr id="5" name="TextBox 4">
            <a:extLst>
              <a:ext uri="{C183D7F6-B498-43B3-948B-1728B52AA6E4}">
                <adec:decorative xmlns:adec="http://schemas.microsoft.com/office/drawing/2017/decorative" val="1"/>
              </a:ext>
            </a:extLst>
          </p:cNvPr>
          <p:cNvSpPr txBox="1"/>
          <p:nvPr/>
        </p:nvSpPr>
        <p:spPr>
          <a:xfrm rot="1245490">
            <a:off x="5675334" y="2285520"/>
            <a:ext cx="2577950" cy="830997"/>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00CCFF"/>
                </a:solidFill>
                <a:effectLst>
                  <a:outerShdw blurRad="38100" dist="38100" dir="2700000" algn="tl">
                    <a:srgbClr val="000000">
                      <a:alpha val="43137"/>
                    </a:srgbClr>
                  </a:outerShdw>
                </a:effectLst>
                <a:uLnTx/>
                <a:uFillTx/>
                <a:latin typeface="Arial" charset="0"/>
                <a:ea typeface="+mn-ea"/>
                <a:cs typeface="+mn-cs"/>
              </a:rPr>
              <a:t>Storage organ;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00CCFF"/>
                </a:solidFill>
                <a:effectLst>
                  <a:outerShdw blurRad="38100" dist="38100" dir="2700000" algn="tl">
                    <a:srgbClr val="000000">
                      <a:alpha val="43137"/>
                    </a:srgbClr>
                  </a:outerShdw>
                </a:effectLst>
                <a:uLnTx/>
                <a:uFillTx/>
                <a:latin typeface="Arial" charset="0"/>
                <a:ea typeface="+mn-ea"/>
                <a:cs typeface="+mn-cs"/>
              </a:rPr>
              <a:t>lower 3” of stem</a:t>
            </a:r>
          </a:p>
        </p:txBody>
      </p:sp>
      <p:sp>
        <p:nvSpPr>
          <p:cNvPr id="19" name="AutoShape 3">
            <a:extLst>
              <a:ext uri="{C183D7F6-B498-43B3-948B-1728B52AA6E4}">
                <adec:decorative xmlns:adec="http://schemas.microsoft.com/office/drawing/2017/decorative" val="1"/>
              </a:ext>
            </a:extLst>
          </p:cNvPr>
          <p:cNvSpPr>
            <a:spLocks noChangeArrowheads="1"/>
          </p:cNvSpPr>
          <p:nvPr/>
        </p:nvSpPr>
        <p:spPr bwMode="auto">
          <a:xfrm>
            <a:off x="245395" y="798000"/>
            <a:ext cx="2783233" cy="872273"/>
          </a:xfrm>
          <a:prstGeom prst="wedgeRoundRectCallout">
            <a:avLst>
              <a:gd name="adj1" fmla="val 86713"/>
              <a:gd name="adj2" fmla="val 193701"/>
              <a:gd name="adj3" fmla="val 16667"/>
            </a:avLst>
          </a:prstGeom>
          <a:solidFill>
            <a:srgbClr val="FFFFCC"/>
          </a:solidFill>
          <a:ln w="19050">
            <a:solidFill>
              <a:srgbClr val="FF0000"/>
            </a:solidFill>
            <a:miter lim="800000"/>
            <a:headEnd/>
            <a:tailEnd/>
          </a:ln>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081D58"/>
                </a:solidFill>
                <a:effectLst/>
                <a:uLnTx/>
                <a:uFillTx/>
                <a:latin typeface="Times New Roman" pitchFamily="18" charset="0"/>
                <a:ea typeface="+mn-ea"/>
                <a:cs typeface="+mn-cs"/>
              </a:rPr>
              <a:t>Region of cell division &amp;growth</a:t>
            </a:r>
          </a:p>
        </p:txBody>
      </p:sp>
      <p:sp>
        <p:nvSpPr>
          <p:cNvPr id="7" name="Title 6">
            <a:extLst>
              <a:ext uri="{C183D7F6-B498-43B3-948B-1728B52AA6E4}">
                <adec:decorative xmlns:adec="http://schemas.microsoft.com/office/drawing/2017/decorative" val="1"/>
              </a:ext>
            </a:extLst>
          </p:cNvPr>
          <p:cNvSpPr txBox="1">
            <a:spLocks noGrp="1"/>
          </p:cNvSpPr>
          <p:nvPr>
            <p:ph type="title" idx="4294967295"/>
          </p:nvPr>
        </p:nvSpPr>
        <p:spPr>
          <a:xfrm>
            <a:off x="2378075" y="4915977"/>
            <a:ext cx="1524776" cy="707886"/>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charset="0"/>
                <a:ea typeface="+mn-ea"/>
                <a:cs typeface="+mn-cs"/>
              </a:rPr>
              <a:t>Roots</a:t>
            </a:r>
          </a:p>
        </p:txBody>
      </p:sp>
    </p:spTree>
    <p:extLst>
      <p:ext uri="{BB962C8B-B14F-4D97-AF65-F5344CB8AC3E}">
        <p14:creationId xmlns:p14="http://schemas.microsoft.com/office/powerpoint/2010/main" val="58382219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a:extLs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0328" y="461356"/>
            <a:ext cx="7913716" cy="593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AutoShape 3">
            <a:extLst>
              <a:ext uri="{C183D7F6-B498-43B3-948B-1728B52AA6E4}">
                <adec:decorative xmlns:adec="http://schemas.microsoft.com/office/drawing/2017/decorative" val="1"/>
              </a:ext>
            </a:extLst>
          </p:cNvPr>
          <p:cNvSpPr>
            <a:spLocks noChangeArrowheads="1"/>
          </p:cNvSpPr>
          <p:nvPr/>
        </p:nvSpPr>
        <p:spPr bwMode="auto">
          <a:xfrm>
            <a:off x="133651" y="3819043"/>
            <a:ext cx="2133600" cy="685800"/>
          </a:xfrm>
          <a:prstGeom prst="wedgeRoundRectCallout">
            <a:avLst>
              <a:gd name="adj1" fmla="val 71518"/>
              <a:gd name="adj2" fmla="val 134081"/>
              <a:gd name="adj3" fmla="val 16667"/>
            </a:avLst>
          </a:prstGeom>
          <a:solidFill>
            <a:srgbClr val="FFFFCC"/>
          </a:solidFill>
          <a:ln w="57150">
            <a:solidFill>
              <a:srgbClr val="FF0000"/>
            </a:solidFill>
            <a:miter lim="800000"/>
            <a:headEnd/>
            <a:tailEnd/>
          </a:ln>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11268" name="Text Box 4">
            <a:extLst>
              <a:ext uri="{C183D7F6-B498-43B3-948B-1728B52AA6E4}">
                <adec:decorative xmlns:adec="http://schemas.microsoft.com/office/drawing/2017/decorative" val="1"/>
              </a:ext>
            </a:extLst>
          </p:cNvPr>
          <p:cNvSpPr txBox="1">
            <a:spLocks noChangeArrowheads="1"/>
          </p:cNvSpPr>
          <p:nvPr/>
        </p:nvSpPr>
        <p:spPr bwMode="auto">
          <a:xfrm>
            <a:off x="128757" y="3933343"/>
            <a:ext cx="2005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Times New Roman" pitchFamily="18" charset="0"/>
                <a:ea typeface="+mn-ea"/>
                <a:cs typeface="+mn-cs"/>
              </a:rPr>
              <a:t>growing point</a:t>
            </a:r>
          </a:p>
        </p:txBody>
      </p:sp>
      <p:sp>
        <p:nvSpPr>
          <p:cNvPr id="11269" name="Text Box 5">
            <a:extLst>
              <a:ext uri="{C183D7F6-B498-43B3-948B-1728B52AA6E4}">
                <adec:decorative xmlns:adec="http://schemas.microsoft.com/office/drawing/2017/decorative" val="1"/>
              </a:ext>
            </a:extLst>
          </p:cNvPr>
          <p:cNvSpPr txBox="1">
            <a:spLocks noGrp="1" noChangeArrowheads="1"/>
          </p:cNvSpPr>
          <p:nvPr>
            <p:ph type="title" idx="4294967295"/>
          </p:nvPr>
        </p:nvSpPr>
        <p:spPr bwMode="auto">
          <a:xfrm>
            <a:off x="5274067" y="461356"/>
            <a:ext cx="3656012" cy="771525"/>
          </a:xfrm>
          <a:prstGeom prst="rect">
            <a:avLst/>
          </a:prstGeom>
          <a:solidFill>
            <a:srgbClr val="FFFFCC"/>
          </a:solidFill>
          <a:ln w="9525">
            <a:solidFill>
              <a:srgbClr val="FF0000"/>
            </a:solidFill>
            <a:prstDash/>
            <a:miter lim="800000"/>
            <a:headEnd/>
            <a:tailEnd/>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400" b="1" i="0" u="none" strike="noStrike" kern="1200" cap="none" spc="0" normalizeH="0" baseline="0" noProof="0" dirty="0">
                <a:ln>
                  <a:noFill/>
                </a:ln>
                <a:solidFill>
                  <a:srgbClr val="000000"/>
                </a:solidFill>
                <a:effectLst/>
                <a:uLnTx/>
                <a:uFillTx/>
                <a:latin typeface="Times New Roman" pitchFamily="18" charset="0"/>
                <a:ea typeface="+mn-ea"/>
                <a:cs typeface="+mn-cs"/>
              </a:rPr>
              <a:t>Ladino Clover</a:t>
            </a:r>
          </a:p>
        </p:txBody>
      </p:sp>
      <p:sp>
        <p:nvSpPr>
          <p:cNvPr id="11270" name="AutoShape 6">
            <a:extLst>
              <a:ext uri="{C183D7F6-B498-43B3-948B-1728B52AA6E4}">
                <adec:decorative xmlns:adec="http://schemas.microsoft.com/office/drawing/2017/decorative" val="1"/>
              </a:ext>
            </a:extLst>
          </p:cNvPr>
          <p:cNvSpPr>
            <a:spLocks noChangeArrowheads="1"/>
          </p:cNvSpPr>
          <p:nvPr/>
        </p:nvSpPr>
        <p:spPr bwMode="auto">
          <a:xfrm>
            <a:off x="7769315" y="4590420"/>
            <a:ext cx="1219200" cy="457200"/>
          </a:xfrm>
          <a:prstGeom prst="wedgeRoundRectCallout">
            <a:avLst>
              <a:gd name="adj1" fmla="val -135546"/>
              <a:gd name="adj2" fmla="val 152431"/>
              <a:gd name="adj3" fmla="val 16667"/>
            </a:avLst>
          </a:prstGeom>
          <a:solidFill>
            <a:srgbClr val="FFFFCC"/>
          </a:solidFill>
          <a:ln w="57150">
            <a:solidFill>
              <a:srgbClr val="FF0000"/>
            </a:solidFill>
            <a:miter lim="800000"/>
            <a:headEnd/>
            <a:tailEnd/>
          </a:ln>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11271" name="Text Box 7">
            <a:extLst>
              <a:ext uri="{C183D7F6-B498-43B3-948B-1728B52AA6E4}">
                <adec:decorative xmlns:adec="http://schemas.microsoft.com/office/drawing/2017/decorative" val="1"/>
              </a:ext>
            </a:extLst>
          </p:cNvPr>
          <p:cNvSpPr txBox="1">
            <a:spLocks noChangeArrowheads="1"/>
          </p:cNvSpPr>
          <p:nvPr/>
        </p:nvSpPr>
        <p:spPr bwMode="auto">
          <a:xfrm>
            <a:off x="7897108" y="4590420"/>
            <a:ext cx="9636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Times New Roman" pitchFamily="18" charset="0"/>
                <a:ea typeface="+mn-ea"/>
                <a:cs typeface="+mn-cs"/>
              </a:rPr>
              <a:t>stolon</a:t>
            </a:r>
          </a:p>
        </p:txBody>
      </p:sp>
    </p:spTree>
    <p:extLst>
      <p:ext uri="{BB962C8B-B14F-4D97-AF65-F5344CB8AC3E}">
        <p14:creationId xmlns:p14="http://schemas.microsoft.com/office/powerpoint/2010/main" val="5964513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3" name="Picture 2" descr="root mass bahia"/>
          <p:cNvPicPr>
            <a:picLocks noChangeAspect="1" noChangeArrowheads="1"/>
          </p:cNvPicPr>
          <p:nvPr/>
        </p:nvPicPr>
        <p:blipFill rotWithShape="1">
          <a:blip r:embed="rId2">
            <a:extLst>
              <a:ext uri="{28A0092B-C50C-407E-A947-70E740481C1C}">
                <a14:useLocalDpi xmlns:a14="http://schemas.microsoft.com/office/drawing/2010/main" val="0"/>
              </a:ext>
            </a:extLst>
          </a:blip>
          <a:srcRect t="7849"/>
          <a:stretch/>
        </p:blipFill>
        <p:spPr bwMode="auto">
          <a:xfrm>
            <a:off x="432261" y="531585"/>
            <a:ext cx="8539023" cy="5901568"/>
          </a:xfrm>
          <a:prstGeom prst="rect">
            <a:avLst/>
          </a:prstGeom>
          <a:noFill/>
          <a:ln w="9525">
            <a:noFill/>
            <a:miter lim="800000"/>
            <a:headEnd/>
            <a:tailEnd/>
          </a:ln>
        </p:spPr>
      </p:pic>
      <p:sp>
        <p:nvSpPr>
          <p:cNvPr id="74754" name="Text Box 3"/>
          <p:cNvSpPr txBox="1">
            <a:spLocks noGrp="1" noChangeArrowheads="1"/>
          </p:cNvSpPr>
          <p:nvPr>
            <p:ph type="title" idx="4294967295"/>
          </p:nvPr>
        </p:nvSpPr>
        <p:spPr bwMode="auto">
          <a:xfrm>
            <a:off x="1100997" y="421246"/>
            <a:ext cx="7597219" cy="954107"/>
          </a:xfrm>
          <a:prstGeom prst="rect">
            <a:avLst/>
          </a:prstGeom>
          <a:solidFill>
            <a:srgbClr val="FFFFCC"/>
          </a:solidFill>
          <a:ln w="12700">
            <a:noFill/>
            <a:prstDash/>
            <a:miter lim="800000"/>
            <a:headEnd/>
            <a:tailEn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FC0128"/>
                </a:solidFill>
                <a:effectLst/>
                <a:uLnTx/>
                <a:uFillTx/>
                <a:latin typeface="Arial" charset="0"/>
                <a:ea typeface="+mn-ea"/>
                <a:cs typeface="+mn-cs"/>
              </a:rPr>
              <a:t>Root development is strongly related to frequency and extent of leaf removal</a:t>
            </a:r>
          </a:p>
        </p:txBody>
      </p:sp>
      <p:sp>
        <p:nvSpPr>
          <p:cNvPr id="74755" name="Text Box 4"/>
          <p:cNvSpPr txBox="1">
            <a:spLocks noChangeArrowheads="1"/>
          </p:cNvSpPr>
          <p:nvPr/>
        </p:nvSpPr>
        <p:spPr bwMode="auto">
          <a:xfrm>
            <a:off x="1100997" y="5487003"/>
            <a:ext cx="2085975" cy="946150"/>
          </a:xfrm>
          <a:prstGeom prst="rect">
            <a:avLst/>
          </a:prstGeom>
          <a:solidFill>
            <a:srgbClr val="CCFFCC"/>
          </a:solidFill>
          <a:ln w="12700">
            <a:no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Arial" charset="0"/>
                <a:ea typeface="+mn-ea"/>
                <a:cs typeface="+mn-cs"/>
              </a:rPr>
              <a:t>Cut to 2”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Arial" charset="0"/>
                <a:ea typeface="+mn-ea"/>
                <a:cs typeface="+mn-cs"/>
              </a:rPr>
              <a:t>every week</a:t>
            </a:r>
          </a:p>
        </p:txBody>
      </p:sp>
      <p:sp>
        <p:nvSpPr>
          <p:cNvPr id="74756" name="Text Box 5"/>
          <p:cNvSpPr txBox="1">
            <a:spLocks noChangeArrowheads="1"/>
          </p:cNvSpPr>
          <p:nvPr/>
        </p:nvSpPr>
        <p:spPr bwMode="auto">
          <a:xfrm>
            <a:off x="6130464" y="5380265"/>
            <a:ext cx="2581275" cy="946150"/>
          </a:xfrm>
          <a:prstGeom prst="rect">
            <a:avLst/>
          </a:prstGeom>
          <a:solidFill>
            <a:srgbClr val="CCFFCC"/>
          </a:solidFill>
          <a:ln w="12700">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Arial" charset="0"/>
                <a:ea typeface="+mn-ea"/>
                <a:cs typeface="+mn-cs"/>
              </a:rPr>
              <a:t>Cut to 2”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Arial" charset="0"/>
                <a:ea typeface="+mn-ea"/>
                <a:cs typeface="+mn-cs"/>
              </a:rPr>
              <a:t>every 4 weeks</a:t>
            </a:r>
          </a:p>
        </p:txBody>
      </p:sp>
      <p:sp>
        <p:nvSpPr>
          <p:cNvPr id="74757" name="Rectangle 6">
            <a:extLst>
              <a:ext uri="{C183D7F6-B498-43B3-948B-1728B52AA6E4}">
                <adec:decorative xmlns:adec="http://schemas.microsoft.com/office/drawing/2017/decorative" val="1"/>
              </a:ext>
            </a:extLst>
          </p:cNvPr>
          <p:cNvSpPr>
            <a:spLocks noChangeArrowheads="1"/>
          </p:cNvSpPr>
          <p:nvPr/>
        </p:nvSpPr>
        <p:spPr bwMode="auto">
          <a:xfrm>
            <a:off x="1100997" y="3958647"/>
            <a:ext cx="2209800" cy="1524000"/>
          </a:xfrm>
          <a:prstGeom prst="rect">
            <a:avLst/>
          </a:prstGeom>
          <a:noFill/>
          <a:ln w="76200">
            <a:solidFill>
              <a:srgbClr val="FF00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4758" name="Rectangle 7">
            <a:extLst>
              <a:ext uri="{C183D7F6-B498-43B3-948B-1728B52AA6E4}">
                <adec:decorative xmlns:adec="http://schemas.microsoft.com/office/drawing/2017/decorative" val="1"/>
              </a:ext>
            </a:extLst>
          </p:cNvPr>
          <p:cNvSpPr>
            <a:spLocks noChangeArrowheads="1"/>
          </p:cNvSpPr>
          <p:nvPr/>
        </p:nvSpPr>
        <p:spPr bwMode="auto">
          <a:xfrm>
            <a:off x="3621219" y="3738705"/>
            <a:ext cx="1676400" cy="2362200"/>
          </a:xfrm>
          <a:prstGeom prst="rect">
            <a:avLst/>
          </a:prstGeom>
          <a:noFill/>
          <a:ln w="76200">
            <a:solidFill>
              <a:srgbClr val="FF00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4759" name="Rectangle 8">
            <a:extLst>
              <a:ext uri="{C183D7F6-B498-43B3-948B-1728B52AA6E4}">
                <adec:decorative xmlns:adec="http://schemas.microsoft.com/office/drawing/2017/decorative" val="1"/>
              </a:ext>
            </a:extLst>
          </p:cNvPr>
          <p:cNvSpPr>
            <a:spLocks noChangeArrowheads="1"/>
          </p:cNvSpPr>
          <p:nvPr/>
        </p:nvSpPr>
        <p:spPr bwMode="auto">
          <a:xfrm>
            <a:off x="5638800" y="3200400"/>
            <a:ext cx="2362200" cy="2667000"/>
          </a:xfrm>
          <a:prstGeom prst="rect">
            <a:avLst/>
          </a:prstGeom>
          <a:noFill/>
          <a:ln w="76200">
            <a:solidFill>
              <a:srgbClr val="FF00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78802662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8638E-14FA-4231-A770-91E34077C07F}"/>
              </a:ext>
            </a:extLst>
          </p:cNvPr>
          <p:cNvSpPr>
            <a:spLocks noGrp="1"/>
          </p:cNvSpPr>
          <p:nvPr>
            <p:ph type="title"/>
          </p:nvPr>
        </p:nvSpPr>
        <p:spPr>
          <a:xfrm>
            <a:off x="1693769" y="248578"/>
            <a:ext cx="5814866" cy="842791"/>
          </a:xfrm>
        </p:spPr>
        <p:txBody>
          <a:bodyPr>
            <a:noAutofit/>
          </a:bodyPr>
          <a:lstStyle/>
          <a:p>
            <a:r>
              <a:rPr lang="en-US" sz="3600" dirty="0"/>
              <a:t>Impacts of Grazing </a:t>
            </a:r>
            <a:br>
              <a:rPr lang="en-US" sz="3600" dirty="0"/>
            </a:br>
            <a:r>
              <a:rPr lang="en-US" sz="3600" dirty="0"/>
              <a:t>Grasslands for Soil Health</a:t>
            </a:r>
          </a:p>
        </p:txBody>
      </p:sp>
      <p:grpSp>
        <p:nvGrpSpPr>
          <p:cNvPr id="7" name="Group 3">
            <a:extLst>
              <a:ext uri="{FF2B5EF4-FFF2-40B4-BE49-F238E27FC236}">
                <a16:creationId xmlns:a16="http://schemas.microsoft.com/office/drawing/2014/main" id="{23D3632E-F4DF-41FE-B380-69F335D1F667}"/>
              </a:ext>
              <a:ext uri="{C183D7F6-B498-43B3-948B-1728B52AA6E4}">
                <adec:decorative xmlns:adec="http://schemas.microsoft.com/office/drawing/2017/decorative" val="1"/>
              </a:ext>
            </a:extLst>
          </p:cNvPr>
          <p:cNvGrpSpPr>
            <a:grpSpLocks/>
          </p:cNvGrpSpPr>
          <p:nvPr/>
        </p:nvGrpSpPr>
        <p:grpSpPr bwMode="auto">
          <a:xfrm>
            <a:off x="836446" y="1715632"/>
            <a:ext cx="7529512" cy="4556125"/>
            <a:chOff x="537" y="1248"/>
            <a:chExt cx="4743" cy="2870"/>
          </a:xfrm>
          <a:solidFill>
            <a:schemeClr val="bg1"/>
          </a:solidFill>
        </p:grpSpPr>
        <p:sp>
          <p:nvSpPr>
            <p:cNvPr id="9" name="Rectangle 4">
              <a:extLst>
                <a:ext uri="{FF2B5EF4-FFF2-40B4-BE49-F238E27FC236}">
                  <a16:creationId xmlns:a16="http://schemas.microsoft.com/office/drawing/2014/main" id="{2B1561E0-2DBB-4250-A560-6E9062A8E48F}"/>
                </a:ext>
              </a:extLst>
            </p:cNvPr>
            <p:cNvSpPr>
              <a:spLocks noChangeArrowheads="1"/>
            </p:cNvSpPr>
            <p:nvPr/>
          </p:nvSpPr>
          <p:spPr bwMode="auto">
            <a:xfrm>
              <a:off x="2448" y="3831"/>
              <a:ext cx="2832" cy="287"/>
            </a:xfrm>
            <a:prstGeom prst="rect">
              <a:avLst/>
            </a:prstGeom>
            <a:grpFill/>
            <a:ln w="9525">
              <a:noFill/>
              <a:miter lim="800000"/>
              <a:headEnd/>
              <a:tailEnd/>
            </a:ln>
            <a:effectLst/>
          </p:spPr>
          <p:txBody>
            <a:bodyPr/>
            <a:lstStyle/>
            <a:p>
              <a:pPr algn="ctr">
                <a:spcBef>
                  <a:spcPct val="20000"/>
                </a:spcBef>
                <a:buClr>
                  <a:srgbClr val="DB5353"/>
                </a:buClr>
                <a:buSzPct val="90000"/>
                <a:buFont typeface="Wingdings" pitchFamily="2" charset="2"/>
                <a:buNone/>
              </a:pPr>
              <a:r>
                <a:rPr lang="en-US" sz="2400">
                  <a:solidFill>
                    <a:srgbClr val="FF0000"/>
                  </a:solidFill>
                  <a:effectLst>
                    <a:outerShdw blurRad="38100" dist="38100" dir="2700000" algn="tl">
                      <a:srgbClr val="000000"/>
                    </a:outerShdw>
                  </a:effectLst>
                  <a:latin typeface="Tahoma" pitchFamily="34" charset="0"/>
                </a:rPr>
                <a:t>100</a:t>
              </a:r>
            </a:p>
          </p:txBody>
        </p:sp>
        <p:sp>
          <p:nvSpPr>
            <p:cNvPr id="10" name="Rectangle 5">
              <a:extLst>
                <a:ext uri="{FF2B5EF4-FFF2-40B4-BE49-F238E27FC236}">
                  <a16:creationId xmlns:a16="http://schemas.microsoft.com/office/drawing/2014/main" id="{2A1B7242-089F-45D5-A1A6-A4BE36002F20}"/>
                </a:ext>
              </a:extLst>
            </p:cNvPr>
            <p:cNvSpPr>
              <a:spLocks noChangeArrowheads="1"/>
            </p:cNvSpPr>
            <p:nvPr/>
          </p:nvSpPr>
          <p:spPr bwMode="auto">
            <a:xfrm>
              <a:off x="537" y="3831"/>
              <a:ext cx="1911" cy="287"/>
            </a:xfrm>
            <a:prstGeom prst="rect">
              <a:avLst/>
            </a:prstGeom>
            <a:grpFill/>
            <a:ln w="9525">
              <a:noFill/>
              <a:miter lim="800000"/>
              <a:headEnd/>
              <a:tailEnd/>
            </a:ln>
            <a:effectLst/>
          </p:spPr>
          <p:txBody>
            <a:bodyPr/>
            <a:lstStyle/>
            <a:p>
              <a:pPr algn="ctr">
                <a:spcBef>
                  <a:spcPct val="20000"/>
                </a:spcBef>
                <a:buClr>
                  <a:srgbClr val="DB5353"/>
                </a:buClr>
                <a:buSzPct val="90000"/>
                <a:buFont typeface="Wingdings" pitchFamily="2" charset="2"/>
                <a:buNone/>
              </a:pPr>
              <a:r>
                <a:rPr lang="en-US" sz="2400">
                  <a:solidFill>
                    <a:srgbClr val="FF0000"/>
                  </a:solidFill>
                  <a:effectLst>
                    <a:outerShdw blurRad="38100" dist="38100" dir="2700000" algn="tl">
                      <a:srgbClr val="000000"/>
                    </a:outerShdw>
                  </a:effectLst>
                  <a:latin typeface="Tahoma" pitchFamily="34" charset="0"/>
                </a:rPr>
                <a:t>90</a:t>
              </a:r>
            </a:p>
          </p:txBody>
        </p:sp>
        <p:sp>
          <p:nvSpPr>
            <p:cNvPr id="11" name="Rectangle 6">
              <a:extLst>
                <a:ext uri="{FF2B5EF4-FFF2-40B4-BE49-F238E27FC236}">
                  <a16:creationId xmlns:a16="http://schemas.microsoft.com/office/drawing/2014/main" id="{B292E81E-63FD-4498-8EBE-8F22467C655B}"/>
                </a:ext>
              </a:extLst>
            </p:cNvPr>
            <p:cNvSpPr>
              <a:spLocks noChangeArrowheads="1"/>
            </p:cNvSpPr>
            <p:nvPr/>
          </p:nvSpPr>
          <p:spPr bwMode="auto">
            <a:xfrm>
              <a:off x="2448" y="3544"/>
              <a:ext cx="2832" cy="287"/>
            </a:xfrm>
            <a:prstGeom prst="rect">
              <a:avLst/>
            </a:prstGeom>
            <a:grpFill/>
            <a:ln w="9525">
              <a:noFill/>
              <a:miter lim="800000"/>
              <a:headEnd/>
              <a:tailEnd/>
            </a:ln>
            <a:effectLst/>
          </p:spPr>
          <p:txBody>
            <a:bodyPr/>
            <a:lstStyle/>
            <a:p>
              <a:pPr algn="ctr">
                <a:spcBef>
                  <a:spcPct val="20000"/>
                </a:spcBef>
                <a:buClr>
                  <a:srgbClr val="DB5353"/>
                </a:buClr>
                <a:buSzPct val="90000"/>
                <a:buFont typeface="Wingdings" pitchFamily="2" charset="2"/>
                <a:buNone/>
              </a:pPr>
              <a:r>
                <a:rPr lang="en-US" sz="2400">
                  <a:solidFill>
                    <a:srgbClr val="FF0000"/>
                  </a:solidFill>
                  <a:effectLst>
                    <a:outerShdw blurRad="38100" dist="38100" dir="2700000" algn="tl">
                      <a:srgbClr val="000000"/>
                    </a:outerShdw>
                  </a:effectLst>
                  <a:latin typeface="Tahoma" pitchFamily="34" charset="0"/>
                </a:rPr>
                <a:t>100</a:t>
              </a:r>
            </a:p>
          </p:txBody>
        </p:sp>
        <p:sp>
          <p:nvSpPr>
            <p:cNvPr id="12" name="Rectangle 7">
              <a:extLst>
                <a:ext uri="{FF2B5EF4-FFF2-40B4-BE49-F238E27FC236}">
                  <a16:creationId xmlns:a16="http://schemas.microsoft.com/office/drawing/2014/main" id="{B3710AB7-3BC0-4B20-9B0A-DEFF3D9AF1E6}"/>
                </a:ext>
              </a:extLst>
            </p:cNvPr>
            <p:cNvSpPr>
              <a:spLocks noChangeArrowheads="1"/>
            </p:cNvSpPr>
            <p:nvPr/>
          </p:nvSpPr>
          <p:spPr bwMode="auto">
            <a:xfrm>
              <a:off x="537" y="3544"/>
              <a:ext cx="1911" cy="287"/>
            </a:xfrm>
            <a:prstGeom prst="rect">
              <a:avLst/>
            </a:prstGeom>
            <a:grpFill/>
            <a:ln w="9525">
              <a:noFill/>
              <a:miter lim="800000"/>
              <a:headEnd/>
              <a:tailEnd/>
            </a:ln>
            <a:effectLst/>
          </p:spPr>
          <p:txBody>
            <a:bodyPr/>
            <a:lstStyle/>
            <a:p>
              <a:pPr algn="ctr">
                <a:spcBef>
                  <a:spcPct val="20000"/>
                </a:spcBef>
                <a:buClr>
                  <a:srgbClr val="DB5353"/>
                </a:buClr>
                <a:buSzPct val="90000"/>
                <a:buFont typeface="Wingdings" pitchFamily="2" charset="2"/>
                <a:buNone/>
              </a:pPr>
              <a:r>
                <a:rPr lang="en-US" sz="2400">
                  <a:solidFill>
                    <a:srgbClr val="FF0000"/>
                  </a:solidFill>
                  <a:effectLst>
                    <a:outerShdw blurRad="38100" dist="38100" dir="2700000" algn="tl">
                      <a:srgbClr val="000000"/>
                    </a:outerShdw>
                  </a:effectLst>
                  <a:latin typeface="Tahoma" pitchFamily="34" charset="0"/>
                </a:rPr>
                <a:t>80</a:t>
              </a:r>
            </a:p>
          </p:txBody>
        </p:sp>
        <p:sp>
          <p:nvSpPr>
            <p:cNvPr id="13" name="Rectangle 8">
              <a:extLst>
                <a:ext uri="{FF2B5EF4-FFF2-40B4-BE49-F238E27FC236}">
                  <a16:creationId xmlns:a16="http://schemas.microsoft.com/office/drawing/2014/main" id="{BCCA868D-2A62-4FA4-A628-66B764DAAF19}"/>
                </a:ext>
              </a:extLst>
            </p:cNvPr>
            <p:cNvSpPr>
              <a:spLocks noChangeArrowheads="1"/>
            </p:cNvSpPr>
            <p:nvPr/>
          </p:nvSpPr>
          <p:spPr bwMode="auto">
            <a:xfrm>
              <a:off x="2448" y="3257"/>
              <a:ext cx="2832" cy="287"/>
            </a:xfrm>
            <a:prstGeom prst="rect">
              <a:avLst/>
            </a:prstGeom>
            <a:grpFill/>
            <a:ln w="9525">
              <a:noFill/>
              <a:miter lim="800000"/>
              <a:headEnd/>
              <a:tailEnd/>
            </a:ln>
            <a:effectLst/>
          </p:spPr>
          <p:txBody>
            <a:bodyPr/>
            <a:lstStyle/>
            <a:p>
              <a:pPr algn="ctr">
                <a:spcBef>
                  <a:spcPct val="20000"/>
                </a:spcBef>
                <a:buClr>
                  <a:srgbClr val="DB5353"/>
                </a:buClr>
                <a:buSzPct val="90000"/>
                <a:buFont typeface="Wingdings" pitchFamily="2" charset="2"/>
                <a:buNone/>
              </a:pPr>
              <a:r>
                <a:rPr lang="en-US" sz="2400">
                  <a:solidFill>
                    <a:srgbClr val="FF0000"/>
                  </a:solidFill>
                  <a:effectLst>
                    <a:outerShdw blurRad="38100" dist="38100" dir="2700000" algn="tl">
                      <a:srgbClr val="000000"/>
                    </a:outerShdw>
                  </a:effectLst>
                  <a:latin typeface="Tahoma" pitchFamily="34" charset="0"/>
                </a:rPr>
                <a:t>78</a:t>
              </a:r>
            </a:p>
          </p:txBody>
        </p:sp>
        <p:sp>
          <p:nvSpPr>
            <p:cNvPr id="14" name="Rectangle 9">
              <a:extLst>
                <a:ext uri="{FF2B5EF4-FFF2-40B4-BE49-F238E27FC236}">
                  <a16:creationId xmlns:a16="http://schemas.microsoft.com/office/drawing/2014/main" id="{DBAF4871-C99E-4D11-8AEC-F88EA46944B4}"/>
                </a:ext>
              </a:extLst>
            </p:cNvPr>
            <p:cNvSpPr>
              <a:spLocks noChangeArrowheads="1"/>
            </p:cNvSpPr>
            <p:nvPr/>
          </p:nvSpPr>
          <p:spPr bwMode="auto">
            <a:xfrm>
              <a:off x="537" y="3257"/>
              <a:ext cx="1911" cy="287"/>
            </a:xfrm>
            <a:prstGeom prst="rect">
              <a:avLst/>
            </a:prstGeom>
            <a:grpFill/>
            <a:ln w="9525">
              <a:noFill/>
              <a:miter lim="800000"/>
              <a:headEnd/>
              <a:tailEnd/>
            </a:ln>
            <a:effectLst/>
          </p:spPr>
          <p:txBody>
            <a:bodyPr/>
            <a:lstStyle/>
            <a:p>
              <a:pPr algn="ctr">
                <a:spcBef>
                  <a:spcPct val="20000"/>
                </a:spcBef>
                <a:buClr>
                  <a:srgbClr val="DB5353"/>
                </a:buClr>
                <a:buSzPct val="90000"/>
                <a:buFont typeface="Wingdings" pitchFamily="2" charset="2"/>
                <a:buNone/>
              </a:pPr>
              <a:r>
                <a:rPr lang="en-US" sz="2400">
                  <a:solidFill>
                    <a:srgbClr val="FF0000"/>
                  </a:solidFill>
                  <a:effectLst>
                    <a:outerShdw blurRad="38100" dist="38100" dir="2700000" algn="tl">
                      <a:srgbClr val="000000"/>
                    </a:outerShdw>
                  </a:effectLst>
                  <a:latin typeface="Tahoma" pitchFamily="34" charset="0"/>
                </a:rPr>
                <a:t>70</a:t>
              </a:r>
            </a:p>
          </p:txBody>
        </p:sp>
        <p:sp>
          <p:nvSpPr>
            <p:cNvPr id="15" name="Rectangle 10">
              <a:extLst>
                <a:ext uri="{FF2B5EF4-FFF2-40B4-BE49-F238E27FC236}">
                  <a16:creationId xmlns:a16="http://schemas.microsoft.com/office/drawing/2014/main" id="{07BF436C-7D60-4343-87E0-9D1D9290F116}"/>
                </a:ext>
              </a:extLst>
            </p:cNvPr>
            <p:cNvSpPr>
              <a:spLocks noChangeArrowheads="1"/>
            </p:cNvSpPr>
            <p:nvPr/>
          </p:nvSpPr>
          <p:spPr bwMode="auto">
            <a:xfrm>
              <a:off x="2448" y="2970"/>
              <a:ext cx="2832" cy="287"/>
            </a:xfrm>
            <a:prstGeom prst="rect">
              <a:avLst/>
            </a:prstGeom>
            <a:grpFill/>
            <a:ln w="9525">
              <a:noFill/>
              <a:miter lim="800000"/>
              <a:headEnd/>
              <a:tailEnd/>
            </a:ln>
            <a:effectLst/>
          </p:spPr>
          <p:txBody>
            <a:bodyPr/>
            <a:lstStyle/>
            <a:p>
              <a:pPr algn="ctr">
                <a:spcBef>
                  <a:spcPct val="20000"/>
                </a:spcBef>
                <a:buClr>
                  <a:srgbClr val="DB5353"/>
                </a:buClr>
                <a:buSzPct val="90000"/>
                <a:buFont typeface="Wingdings" pitchFamily="2" charset="2"/>
                <a:buNone/>
              </a:pPr>
              <a:r>
                <a:rPr lang="en-US" sz="2400">
                  <a:solidFill>
                    <a:srgbClr val="FF0000"/>
                  </a:solidFill>
                  <a:effectLst>
                    <a:outerShdw blurRad="38100" dist="38100" dir="2700000" algn="tl">
                      <a:srgbClr val="000000"/>
                    </a:outerShdw>
                  </a:effectLst>
                  <a:latin typeface="Tahoma" pitchFamily="34" charset="0"/>
                </a:rPr>
                <a:t>50</a:t>
              </a:r>
            </a:p>
          </p:txBody>
        </p:sp>
        <p:sp>
          <p:nvSpPr>
            <p:cNvPr id="16" name="Rectangle 11">
              <a:extLst>
                <a:ext uri="{FF2B5EF4-FFF2-40B4-BE49-F238E27FC236}">
                  <a16:creationId xmlns:a16="http://schemas.microsoft.com/office/drawing/2014/main" id="{9072785F-2007-4410-AAB9-37CDB87548EE}"/>
                </a:ext>
              </a:extLst>
            </p:cNvPr>
            <p:cNvSpPr>
              <a:spLocks noChangeArrowheads="1"/>
            </p:cNvSpPr>
            <p:nvPr/>
          </p:nvSpPr>
          <p:spPr bwMode="auto">
            <a:xfrm>
              <a:off x="537" y="2970"/>
              <a:ext cx="1911" cy="287"/>
            </a:xfrm>
            <a:prstGeom prst="rect">
              <a:avLst/>
            </a:prstGeom>
            <a:grpFill/>
            <a:ln w="9525">
              <a:noFill/>
              <a:miter lim="800000"/>
              <a:headEnd/>
              <a:tailEnd/>
            </a:ln>
            <a:effectLst/>
          </p:spPr>
          <p:txBody>
            <a:bodyPr/>
            <a:lstStyle/>
            <a:p>
              <a:pPr algn="ctr">
                <a:spcBef>
                  <a:spcPct val="20000"/>
                </a:spcBef>
                <a:buClr>
                  <a:srgbClr val="DB5353"/>
                </a:buClr>
                <a:buSzPct val="90000"/>
                <a:buFont typeface="Wingdings" pitchFamily="2" charset="2"/>
                <a:buNone/>
              </a:pPr>
              <a:r>
                <a:rPr lang="en-US" sz="2400">
                  <a:solidFill>
                    <a:srgbClr val="FF0000"/>
                  </a:solidFill>
                  <a:effectLst>
                    <a:outerShdw blurRad="38100" dist="38100" dir="2700000" algn="tl">
                      <a:srgbClr val="000000">
                        <a:alpha val="43137"/>
                      </a:srgbClr>
                    </a:outerShdw>
                  </a:effectLst>
                  <a:latin typeface="Tahoma" pitchFamily="34" charset="0"/>
                </a:rPr>
                <a:t>60</a:t>
              </a:r>
            </a:p>
          </p:txBody>
        </p:sp>
        <p:sp>
          <p:nvSpPr>
            <p:cNvPr id="17" name="Rectangle 12">
              <a:extLst>
                <a:ext uri="{FF2B5EF4-FFF2-40B4-BE49-F238E27FC236}">
                  <a16:creationId xmlns:a16="http://schemas.microsoft.com/office/drawing/2014/main" id="{1D51A4FD-1B04-480A-9341-706DCF1691DB}"/>
                </a:ext>
              </a:extLst>
            </p:cNvPr>
            <p:cNvSpPr>
              <a:spLocks noChangeArrowheads="1"/>
            </p:cNvSpPr>
            <p:nvPr/>
          </p:nvSpPr>
          <p:spPr bwMode="auto">
            <a:xfrm>
              <a:off x="2448" y="2683"/>
              <a:ext cx="2832" cy="287"/>
            </a:xfrm>
            <a:prstGeom prst="rect">
              <a:avLst/>
            </a:prstGeom>
            <a:grpFill/>
            <a:ln w="9525">
              <a:noFill/>
              <a:miter lim="800000"/>
              <a:headEnd/>
              <a:tailEnd/>
            </a:ln>
            <a:effectLst/>
          </p:spPr>
          <p:txBody>
            <a:bodyPr/>
            <a:lstStyle/>
            <a:p>
              <a:pPr algn="ctr">
                <a:spcBef>
                  <a:spcPct val="20000"/>
                </a:spcBef>
                <a:buClr>
                  <a:srgbClr val="DB5353"/>
                </a:buClr>
                <a:buSzPct val="90000"/>
                <a:buFont typeface="Wingdings" pitchFamily="2" charset="2"/>
                <a:buNone/>
              </a:pPr>
              <a:r>
                <a:rPr lang="en-US" sz="2400">
                  <a:solidFill>
                    <a:srgbClr val="00B050"/>
                  </a:solidFill>
                  <a:effectLst>
                    <a:outerShdw blurRad="38100" dist="38100" dir="2700000" algn="tl">
                      <a:srgbClr val="000000"/>
                    </a:outerShdw>
                  </a:effectLst>
                  <a:latin typeface="Tahoma" pitchFamily="34" charset="0"/>
                </a:rPr>
                <a:t>2 to 4</a:t>
              </a:r>
            </a:p>
          </p:txBody>
        </p:sp>
        <p:sp>
          <p:nvSpPr>
            <p:cNvPr id="18" name="Rectangle 13">
              <a:extLst>
                <a:ext uri="{FF2B5EF4-FFF2-40B4-BE49-F238E27FC236}">
                  <a16:creationId xmlns:a16="http://schemas.microsoft.com/office/drawing/2014/main" id="{38B3F285-81B0-4BC9-A4FA-9A4C7F09793D}"/>
                </a:ext>
              </a:extLst>
            </p:cNvPr>
            <p:cNvSpPr>
              <a:spLocks noChangeArrowheads="1"/>
            </p:cNvSpPr>
            <p:nvPr/>
          </p:nvSpPr>
          <p:spPr bwMode="auto">
            <a:xfrm>
              <a:off x="537" y="2683"/>
              <a:ext cx="1911" cy="287"/>
            </a:xfrm>
            <a:prstGeom prst="rect">
              <a:avLst/>
            </a:prstGeom>
            <a:grpFill/>
            <a:ln w="9525">
              <a:noFill/>
              <a:miter lim="800000"/>
              <a:headEnd/>
              <a:tailEnd/>
            </a:ln>
            <a:effectLst/>
          </p:spPr>
          <p:txBody>
            <a:bodyPr/>
            <a:lstStyle/>
            <a:p>
              <a:pPr algn="ctr">
                <a:spcBef>
                  <a:spcPct val="20000"/>
                </a:spcBef>
                <a:buClr>
                  <a:srgbClr val="DB5353"/>
                </a:buClr>
                <a:buSzPct val="90000"/>
                <a:buFont typeface="Wingdings" pitchFamily="2" charset="2"/>
                <a:buNone/>
              </a:pPr>
              <a:r>
                <a:rPr lang="en-US" sz="2400">
                  <a:solidFill>
                    <a:srgbClr val="00B050"/>
                  </a:solidFill>
                  <a:effectLst>
                    <a:outerShdw blurRad="38100" dist="38100" dir="2700000" algn="tl">
                      <a:srgbClr val="000000"/>
                    </a:outerShdw>
                  </a:effectLst>
                  <a:latin typeface="Tahoma" pitchFamily="34" charset="0"/>
                </a:rPr>
                <a:t>50</a:t>
              </a:r>
            </a:p>
          </p:txBody>
        </p:sp>
        <p:sp>
          <p:nvSpPr>
            <p:cNvPr id="19" name="Rectangle 14">
              <a:extLst>
                <a:ext uri="{FF2B5EF4-FFF2-40B4-BE49-F238E27FC236}">
                  <a16:creationId xmlns:a16="http://schemas.microsoft.com/office/drawing/2014/main" id="{F6937B76-A8EF-417A-8D8C-1B70A506931D}"/>
                </a:ext>
              </a:extLst>
            </p:cNvPr>
            <p:cNvSpPr>
              <a:spLocks noChangeArrowheads="1"/>
            </p:cNvSpPr>
            <p:nvPr/>
          </p:nvSpPr>
          <p:spPr bwMode="auto">
            <a:xfrm>
              <a:off x="2448" y="2396"/>
              <a:ext cx="2832" cy="287"/>
            </a:xfrm>
            <a:prstGeom prst="rect">
              <a:avLst/>
            </a:prstGeom>
            <a:grpFill/>
            <a:ln w="9525">
              <a:noFill/>
              <a:miter lim="800000"/>
              <a:headEnd/>
              <a:tailEnd/>
            </a:ln>
            <a:effectLst/>
          </p:spPr>
          <p:txBody>
            <a:bodyPr/>
            <a:lstStyle/>
            <a:p>
              <a:pPr algn="ctr">
                <a:spcBef>
                  <a:spcPct val="20000"/>
                </a:spcBef>
                <a:buClr>
                  <a:srgbClr val="DB5353"/>
                </a:buClr>
                <a:buSzPct val="90000"/>
                <a:buFont typeface="Wingdings" pitchFamily="2" charset="2"/>
                <a:buNone/>
              </a:pPr>
              <a:r>
                <a:rPr lang="en-US" sz="2400">
                  <a:effectLst>
                    <a:outerShdw blurRad="38100" dist="38100" dir="2700000" algn="tl">
                      <a:srgbClr val="000000"/>
                    </a:outerShdw>
                  </a:effectLst>
                  <a:latin typeface="Tahoma" pitchFamily="34" charset="0"/>
                </a:rPr>
                <a:t>0</a:t>
              </a:r>
            </a:p>
          </p:txBody>
        </p:sp>
        <p:sp>
          <p:nvSpPr>
            <p:cNvPr id="20" name="Rectangle 15">
              <a:extLst>
                <a:ext uri="{FF2B5EF4-FFF2-40B4-BE49-F238E27FC236}">
                  <a16:creationId xmlns:a16="http://schemas.microsoft.com/office/drawing/2014/main" id="{D0FEA4AA-01A2-45E1-9880-4C2F5D533548}"/>
                </a:ext>
              </a:extLst>
            </p:cNvPr>
            <p:cNvSpPr>
              <a:spLocks noChangeArrowheads="1"/>
            </p:cNvSpPr>
            <p:nvPr/>
          </p:nvSpPr>
          <p:spPr bwMode="auto">
            <a:xfrm>
              <a:off x="537" y="2396"/>
              <a:ext cx="1911" cy="287"/>
            </a:xfrm>
            <a:prstGeom prst="rect">
              <a:avLst/>
            </a:prstGeom>
            <a:grpFill/>
            <a:ln w="9525">
              <a:noFill/>
              <a:miter lim="800000"/>
              <a:headEnd/>
              <a:tailEnd/>
            </a:ln>
            <a:effectLst/>
          </p:spPr>
          <p:txBody>
            <a:bodyPr/>
            <a:lstStyle/>
            <a:p>
              <a:pPr algn="ctr">
                <a:spcBef>
                  <a:spcPct val="20000"/>
                </a:spcBef>
                <a:buClr>
                  <a:srgbClr val="DB5353"/>
                </a:buClr>
                <a:buSzPct val="90000"/>
                <a:buFont typeface="Wingdings" pitchFamily="2" charset="2"/>
                <a:buNone/>
              </a:pPr>
              <a:r>
                <a:rPr lang="en-US" sz="2400">
                  <a:effectLst>
                    <a:outerShdw blurRad="38100" dist="38100" dir="2700000" algn="tl">
                      <a:srgbClr val="000000"/>
                    </a:outerShdw>
                  </a:effectLst>
                  <a:latin typeface="Tahoma" pitchFamily="34" charset="0"/>
                </a:rPr>
                <a:t>40</a:t>
              </a:r>
            </a:p>
          </p:txBody>
        </p:sp>
        <p:sp>
          <p:nvSpPr>
            <p:cNvPr id="21" name="Rectangle 16">
              <a:extLst>
                <a:ext uri="{FF2B5EF4-FFF2-40B4-BE49-F238E27FC236}">
                  <a16:creationId xmlns:a16="http://schemas.microsoft.com/office/drawing/2014/main" id="{B38B55B4-950E-437B-ADC7-DB3482D3ACC1}"/>
                </a:ext>
              </a:extLst>
            </p:cNvPr>
            <p:cNvSpPr>
              <a:spLocks noChangeArrowheads="1"/>
            </p:cNvSpPr>
            <p:nvPr/>
          </p:nvSpPr>
          <p:spPr bwMode="auto">
            <a:xfrm>
              <a:off x="2448" y="2109"/>
              <a:ext cx="2832" cy="287"/>
            </a:xfrm>
            <a:prstGeom prst="rect">
              <a:avLst/>
            </a:prstGeom>
            <a:grpFill/>
            <a:ln w="9525">
              <a:noFill/>
              <a:miter lim="800000"/>
              <a:headEnd/>
              <a:tailEnd/>
            </a:ln>
            <a:effectLst/>
          </p:spPr>
          <p:txBody>
            <a:bodyPr/>
            <a:lstStyle/>
            <a:p>
              <a:pPr algn="ctr">
                <a:spcBef>
                  <a:spcPct val="20000"/>
                </a:spcBef>
                <a:buClr>
                  <a:srgbClr val="DB5353"/>
                </a:buClr>
                <a:buSzPct val="90000"/>
                <a:buFont typeface="Wingdings" pitchFamily="2" charset="2"/>
                <a:buNone/>
              </a:pPr>
              <a:r>
                <a:rPr lang="en-US" sz="2400">
                  <a:effectLst>
                    <a:outerShdw blurRad="38100" dist="38100" dir="2700000" algn="tl">
                      <a:srgbClr val="000000"/>
                    </a:outerShdw>
                  </a:effectLst>
                  <a:latin typeface="Tahoma" pitchFamily="34" charset="0"/>
                </a:rPr>
                <a:t>0</a:t>
              </a:r>
            </a:p>
          </p:txBody>
        </p:sp>
        <p:sp>
          <p:nvSpPr>
            <p:cNvPr id="22" name="Rectangle 17">
              <a:extLst>
                <a:ext uri="{FF2B5EF4-FFF2-40B4-BE49-F238E27FC236}">
                  <a16:creationId xmlns:a16="http://schemas.microsoft.com/office/drawing/2014/main" id="{080A26EE-6AE0-4584-8230-2B10284A9ED5}"/>
                </a:ext>
              </a:extLst>
            </p:cNvPr>
            <p:cNvSpPr>
              <a:spLocks noChangeArrowheads="1"/>
            </p:cNvSpPr>
            <p:nvPr/>
          </p:nvSpPr>
          <p:spPr bwMode="auto">
            <a:xfrm>
              <a:off x="537" y="2109"/>
              <a:ext cx="1911" cy="287"/>
            </a:xfrm>
            <a:prstGeom prst="rect">
              <a:avLst/>
            </a:prstGeom>
            <a:grpFill/>
            <a:ln w="9525">
              <a:noFill/>
              <a:miter lim="800000"/>
              <a:headEnd/>
              <a:tailEnd/>
            </a:ln>
            <a:effectLst/>
          </p:spPr>
          <p:txBody>
            <a:bodyPr/>
            <a:lstStyle/>
            <a:p>
              <a:pPr algn="ctr">
                <a:spcBef>
                  <a:spcPct val="20000"/>
                </a:spcBef>
                <a:buClr>
                  <a:srgbClr val="DB5353"/>
                </a:buClr>
                <a:buSzPct val="90000"/>
                <a:buFont typeface="Wingdings" pitchFamily="2" charset="2"/>
                <a:buNone/>
              </a:pPr>
              <a:r>
                <a:rPr lang="en-US" sz="2400">
                  <a:effectLst>
                    <a:outerShdw blurRad="38100" dist="38100" dir="2700000" algn="tl">
                      <a:srgbClr val="000000"/>
                    </a:outerShdw>
                  </a:effectLst>
                  <a:latin typeface="Tahoma" pitchFamily="34" charset="0"/>
                </a:rPr>
                <a:t>30</a:t>
              </a:r>
            </a:p>
          </p:txBody>
        </p:sp>
        <p:sp>
          <p:nvSpPr>
            <p:cNvPr id="23" name="Rectangle 18">
              <a:extLst>
                <a:ext uri="{FF2B5EF4-FFF2-40B4-BE49-F238E27FC236}">
                  <a16:creationId xmlns:a16="http://schemas.microsoft.com/office/drawing/2014/main" id="{C00B42D5-088C-4916-94F1-95BBA4A6DFD8}"/>
                </a:ext>
              </a:extLst>
            </p:cNvPr>
            <p:cNvSpPr>
              <a:spLocks noChangeArrowheads="1"/>
            </p:cNvSpPr>
            <p:nvPr/>
          </p:nvSpPr>
          <p:spPr bwMode="auto">
            <a:xfrm>
              <a:off x="2448" y="1822"/>
              <a:ext cx="2832" cy="287"/>
            </a:xfrm>
            <a:prstGeom prst="rect">
              <a:avLst/>
            </a:prstGeom>
            <a:grpFill/>
            <a:ln w="9525">
              <a:noFill/>
              <a:miter lim="800000"/>
              <a:headEnd/>
              <a:tailEnd/>
            </a:ln>
            <a:effectLst/>
          </p:spPr>
          <p:txBody>
            <a:bodyPr/>
            <a:lstStyle/>
            <a:p>
              <a:pPr algn="ctr">
                <a:spcBef>
                  <a:spcPct val="20000"/>
                </a:spcBef>
                <a:buClr>
                  <a:srgbClr val="DB5353"/>
                </a:buClr>
                <a:buSzPct val="90000"/>
                <a:buFont typeface="Wingdings" pitchFamily="2" charset="2"/>
                <a:buNone/>
              </a:pPr>
              <a:r>
                <a:rPr lang="en-US" sz="2400">
                  <a:effectLst>
                    <a:outerShdw blurRad="38100" dist="38100" dir="2700000" algn="tl">
                      <a:srgbClr val="000000"/>
                    </a:outerShdw>
                  </a:effectLst>
                  <a:latin typeface="Tahoma" pitchFamily="34" charset="0"/>
                </a:rPr>
                <a:t>0</a:t>
              </a:r>
            </a:p>
          </p:txBody>
        </p:sp>
        <p:sp>
          <p:nvSpPr>
            <p:cNvPr id="24" name="Rectangle 19">
              <a:extLst>
                <a:ext uri="{FF2B5EF4-FFF2-40B4-BE49-F238E27FC236}">
                  <a16:creationId xmlns:a16="http://schemas.microsoft.com/office/drawing/2014/main" id="{06304186-47F0-4C4D-AD5F-228FF72D83D1}"/>
                </a:ext>
              </a:extLst>
            </p:cNvPr>
            <p:cNvSpPr>
              <a:spLocks noChangeArrowheads="1"/>
            </p:cNvSpPr>
            <p:nvPr/>
          </p:nvSpPr>
          <p:spPr bwMode="auto">
            <a:xfrm>
              <a:off x="537" y="1822"/>
              <a:ext cx="1911" cy="287"/>
            </a:xfrm>
            <a:prstGeom prst="rect">
              <a:avLst/>
            </a:prstGeom>
            <a:grpFill/>
            <a:ln w="9525">
              <a:noFill/>
              <a:miter lim="800000"/>
              <a:headEnd/>
              <a:tailEnd/>
            </a:ln>
            <a:effectLst/>
          </p:spPr>
          <p:txBody>
            <a:bodyPr/>
            <a:lstStyle/>
            <a:p>
              <a:pPr algn="ctr">
                <a:spcBef>
                  <a:spcPct val="20000"/>
                </a:spcBef>
                <a:buClr>
                  <a:srgbClr val="DB5353"/>
                </a:buClr>
                <a:buSzPct val="90000"/>
                <a:buFont typeface="Wingdings" pitchFamily="2" charset="2"/>
                <a:buNone/>
              </a:pPr>
              <a:r>
                <a:rPr lang="en-US" sz="2400">
                  <a:effectLst>
                    <a:outerShdw blurRad="38100" dist="38100" dir="2700000" algn="tl">
                      <a:srgbClr val="000000"/>
                    </a:outerShdw>
                  </a:effectLst>
                  <a:latin typeface="Tahoma" pitchFamily="34" charset="0"/>
                </a:rPr>
                <a:t>20</a:t>
              </a:r>
            </a:p>
          </p:txBody>
        </p:sp>
        <p:sp>
          <p:nvSpPr>
            <p:cNvPr id="25" name="Rectangle 20">
              <a:extLst>
                <a:ext uri="{FF2B5EF4-FFF2-40B4-BE49-F238E27FC236}">
                  <a16:creationId xmlns:a16="http://schemas.microsoft.com/office/drawing/2014/main" id="{0653637D-B15D-4EE4-A196-C9D09EF4D801}"/>
                </a:ext>
              </a:extLst>
            </p:cNvPr>
            <p:cNvSpPr>
              <a:spLocks noChangeArrowheads="1"/>
            </p:cNvSpPr>
            <p:nvPr/>
          </p:nvSpPr>
          <p:spPr bwMode="auto">
            <a:xfrm>
              <a:off x="2448" y="1535"/>
              <a:ext cx="2832" cy="287"/>
            </a:xfrm>
            <a:prstGeom prst="rect">
              <a:avLst/>
            </a:prstGeom>
            <a:grpFill/>
            <a:ln w="9525">
              <a:noFill/>
              <a:miter lim="800000"/>
              <a:headEnd/>
              <a:tailEnd/>
            </a:ln>
            <a:effectLst/>
          </p:spPr>
          <p:txBody>
            <a:bodyPr/>
            <a:lstStyle/>
            <a:p>
              <a:pPr algn="ctr">
                <a:spcBef>
                  <a:spcPct val="20000"/>
                </a:spcBef>
                <a:buClr>
                  <a:srgbClr val="DB5353"/>
                </a:buClr>
                <a:buSzPct val="90000"/>
                <a:buFont typeface="Wingdings" pitchFamily="2" charset="2"/>
                <a:buNone/>
              </a:pPr>
              <a:r>
                <a:rPr lang="en-US" sz="2400">
                  <a:effectLst>
                    <a:outerShdw blurRad="38100" dist="38100" dir="2700000" algn="tl">
                      <a:srgbClr val="000000"/>
                    </a:outerShdw>
                  </a:effectLst>
                  <a:latin typeface="Tahoma" pitchFamily="34" charset="0"/>
                </a:rPr>
                <a:t>0</a:t>
              </a:r>
            </a:p>
          </p:txBody>
        </p:sp>
        <p:sp>
          <p:nvSpPr>
            <p:cNvPr id="26" name="Rectangle 21">
              <a:extLst>
                <a:ext uri="{FF2B5EF4-FFF2-40B4-BE49-F238E27FC236}">
                  <a16:creationId xmlns:a16="http://schemas.microsoft.com/office/drawing/2014/main" id="{6FB1DD5D-E0C4-4125-8E27-F6B5F3158DD6}"/>
                </a:ext>
              </a:extLst>
            </p:cNvPr>
            <p:cNvSpPr>
              <a:spLocks noChangeArrowheads="1"/>
            </p:cNvSpPr>
            <p:nvPr/>
          </p:nvSpPr>
          <p:spPr bwMode="auto">
            <a:xfrm>
              <a:off x="537" y="1535"/>
              <a:ext cx="1911" cy="287"/>
            </a:xfrm>
            <a:prstGeom prst="rect">
              <a:avLst/>
            </a:prstGeom>
            <a:grpFill/>
            <a:ln w="9525">
              <a:noFill/>
              <a:miter lim="800000"/>
              <a:headEnd/>
              <a:tailEnd/>
            </a:ln>
            <a:effectLst/>
          </p:spPr>
          <p:txBody>
            <a:bodyPr/>
            <a:lstStyle/>
            <a:p>
              <a:pPr algn="ctr">
                <a:spcBef>
                  <a:spcPct val="20000"/>
                </a:spcBef>
                <a:buClr>
                  <a:srgbClr val="DB5353"/>
                </a:buClr>
                <a:buSzPct val="90000"/>
                <a:buFont typeface="Wingdings" pitchFamily="2" charset="2"/>
                <a:buNone/>
              </a:pPr>
              <a:r>
                <a:rPr lang="en-US" sz="2400">
                  <a:effectLst>
                    <a:outerShdw blurRad="38100" dist="38100" dir="2700000" algn="tl">
                      <a:srgbClr val="000000"/>
                    </a:outerShdw>
                  </a:effectLst>
                  <a:latin typeface="Tahoma" pitchFamily="34" charset="0"/>
                </a:rPr>
                <a:t>10</a:t>
              </a:r>
            </a:p>
          </p:txBody>
        </p:sp>
        <p:sp>
          <p:nvSpPr>
            <p:cNvPr id="27" name="Rectangle 22" descr="Stationery">
              <a:extLst>
                <a:ext uri="{FF2B5EF4-FFF2-40B4-BE49-F238E27FC236}">
                  <a16:creationId xmlns:a16="http://schemas.microsoft.com/office/drawing/2014/main" id="{F353B35F-4D90-4CA9-8311-AEABCA04A7A1}"/>
                </a:ext>
              </a:extLst>
            </p:cNvPr>
            <p:cNvSpPr>
              <a:spLocks noChangeArrowheads="1"/>
            </p:cNvSpPr>
            <p:nvPr/>
          </p:nvSpPr>
          <p:spPr bwMode="auto">
            <a:xfrm>
              <a:off x="2448" y="1248"/>
              <a:ext cx="2832" cy="287"/>
            </a:xfrm>
            <a:prstGeom prst="rect">
              <a:avLst/>
            </a:prstGeom>
            <a:grpFill/>
            <a:ln w="9525">
              <a:noFill/>
              <a:miter lim="800000"/>
              <a:headEnd/>
              <a:tailEnd/>
            </a:ln>
            <a:effectLst/>
          </p:spPr>
          <p:txBody>
            <a:bodyPr/>
            <a:lstStyle/>
            <a:p>
              <a:pPr algn="ctr">
                <a:spcBef>
                  <a:spcPct val="20000"/>
                </a:spcBef>
                <a:buClr>
                  <a:srgbClr val="DB5353"/>
                </a:buClr>
                <a:buSzPct val="90000"/>
                <a:buFont typeface="Wingdings" pitchFamily="2" charset="2"/>
                <a:buNone/>
              </a:pPr>
              <a:r>
                <a:rPr lang="en-US" sz="2400" b="1">
                  <a:latin typeface="Tahoma" pitchFamily="34" charset="0"/>
                </a:rPr>
                <a:t>% Root Growth Stopped</a:t>
              </a:r>
            </a:p>
          </p:txBody>
        </p:sp>
        <p:sp>
          <p:nvSpPr>
            <p:cNvPr id="28" name="Rectangle 23" descr="Stationery">
              <a:extLst>
                <a:ext uri="{FF2B5EF4-FFF2-40B4-BE49-F238E27FC236}">
                  <a16:creationId xmlns:a16="http://schemas.microsoft.com/office/drawing/2014/main" id="{FEE52064-C583-4E6C-902A-99C8E6E0EF0A}"/>
                </a:ext>
              </a:extLst>
            </p:cNvPr>
            <p:cNvSpPr>
              <a:spLocks noChangeArrowheads="1"/>
            </p:cNvSpPr>
            <p:nvPr/>
          </p:nvSpPr>
          <p:spPr bwMode="auto">
            <a:xfrm>
              <a:off x="537" y="1248"/>
              <a:ext cx="1911" cy="287"/>
            </a:xfrm>
            <a:prstGeom prst="rect">
              <a:avLst/>
            </a:prstGeom>
            <a:grpFill/>
            <a:ln w="9525">
              <a:noFill/>
              <a:miter lim="800000"/>
              <a:headEnd/>
              <a:tailEnd/>
            </a:ln>
            <a:effectLst/>
          </p:spPr>
          <p:txBody>
            <a:bodyPr/>
            <a:lstStyle/>
            <a:p>
              <a:pPr algn="ctr">
                <a:spcBef>
                  <a:spcPct val="20000"/>
                </a:spcBef>
                <a:buClr>
                  <a:srgbClr val="DB5353"/>
                </a:buClr>
                <a:buSzPct val="90000"/>
                <a:buFont typeface="Wingdings" pitchFamily="2" charset="2"/>
                <a:buNone/>
              </a:pPr>
              <a:r>
                <a:rPr lang="en-US" sz="2400" b="1">
                  <a:latin typeface="Tahoma" pitchFamily="34" charset="0"/>
                </a:rPr>
                <a:t>% Leaf Removed</a:t>
              </a:r>
            </a:p>
          </p:txBody>
        </p:sp>
        <p:sp>
          <p:nvSpPr>
            <p:cNvPr id="29" name="Line 24">
              <a:extLst>
                <a:ext uri="{FF2B5EF4-FFF2-40B4-BE49-F238E27FC236}">
                  <a16:creationId xmlns:a16="http://schemas.microsoft.com/office/drawing/2014/main" id="{20539B1A-FE8C-494A-97DC-0C51648A2FCB}"/>
                </a:ext>
              </a:extLst>
            </p:cNvPr>
            <p:cNvSpPr>
              <a:spLocks noChangeShapeType="1"/>
            </p:cNvSpPr>
            <p:nvPr/>
          </p:nvSpPr>
          <p:spPr bwMode="auto">
            <a:xfrm>
              <a:off x="537" y="1248"/>
              <a:ext cx="4743" cy="0"/>
            </a:xfrm>
            <a:prstGeom prst="line">
              <a:avLst/>
            </a:prstGeom>
            <a:grpFill/>
            <a:ln w="12700">
              <a:solidFill>
                <a:schemeClr val="tx1"/>
              </a:solidFill>
              <a:round/>
              <a:headEnd/>
              <a:tailEnd/>
            </a:ln>
            <a:effectLst/>
          </p:spPr>
          <p:txBody>
            <a:bodyPr/>
            <a:lstStyle/>
            <a:p>
              <a:endParaRPr lang="en-US">
                <a:solidFill>
                  <a:prstClr val="white"/>
                </a:solidFill>
              </a:endParaRPr>
            </a:p>
          </p:txBody>
        </p:sp>
        <p:sp>
          <p:nvSpPr>
            <p:cNvPr id="30" name="Line 25">
              <a:extLst>
                <a:ext uri="{FF2B5EF4-FFF2-40B4-BE49-F238E27FC236}">
                  <a16:creationId xmlns:a16="http://schemas.microsoft.com/office/drawing/2014/main" id="{F497356F-121A-4BFD-B245-2BEBE6617BDC}"/>
                </a:ext>
              </a:extLst>
            </p:cNvPr>
            <p:cNvSpPr>
              <a:spLocks noChangeShapeType="1"/>
            </p:cNvSpPr>
            <p:nvPr/>
          </p:nvSpPr>
          <p:spPr bwMode="auto">
            <a:xfrm>
              <a:off x="537" y="4118"/>
              <a:ext cx="4743" cy="0"/>
            </a:xfrm>
            <a:prstGeom prst="line">
              <a:avLst/>
            </a:prstGeom>
            <a:grpFill/>
            <a:ln w="12700">
              <a:solidFill>
                <a:schemeClr val="tx1"/>
              </a:solidFill>
              <a:round/>
              <a:headEnd/>
              <a:tailEnd/>
            </a:ln>
            <a:effectLst/>
          </p:spPr>
          <p:txBody>
            <a:bodyPr/>
            <a:lstStyle/>
            <a:p>
              <a:endParaRPr lang="en-US">
                <a:solidFill>
                  <a:prstClr val="white"/>
                </a:solidFill>
              </a:endParaRPr>
            </a:p>
          </p:txBody>
        </p:sp>
        <p:sp>
          <p:nvSpPr>
            <p:cNvPr id="31" name="Line 26">
              <a:extLst>
                <a:ext uri="{FF2B5EF4-FFF2-40B4-BE49-F238E27FC236}">
                  <a16:creationId xmlns:a16="http://schemas.microsoft.com/office/drawing/2014/main" id="{BB4799AC-FC42-435C-867A-A66AA3F91AF8}"/>
                </a:ext>
              </a:extLst>
            </p:cNvPr>
            <p:cNvSpPr>
              <a:spLocks noChangeShapeType="1"/>
            </p:cNvSpPr>
            <p:nvPr/>
          </p:nvSpPr>
          <p:spPr bwMode="auto">
            <a:xfrm>
              <a:off x="537" y="1248"/>
              <a:ext cx="0" cy="287"/>
            </a:xfrm>
            <a:prstGeom prst="line">
              <a:avLst/>
            </a:prstGeom>
            <a:grpFill/>
            <a:ln w="12700" cap="sq">
              <a:noFill/>
              <a:round/>
              <a:headEnd/>
              <a:tailEnd/>
            </a:ln>
            <a:effectLst/>
          </p:spPr>
          <p:txBody>
            <a:bodyPr/>
            <a:lstStyle/>
            <a:p>
              <a:endParaRPr lang="en-US">
                <a:solidFill>
                  <a:prstClr val="white"/>
                </a:solidFill>
              </a:endParaRPr>
            </a:p>
          </p:txBody>
        </p:sp>
        <p:sp>
          <p:nvSpPr>
            <p:cNvPr id="32" name="Line 27">
              <a:extLst>
                <a:ext uri="{FF2B5EF4-FFF2-40B4-BE49-F238E27FC236}">
                  <a16:creationId xmlns:a16="http://schemas.microsoft.com/office/drawing/2014/main" id="{1E2B27DE-EE4C-4026-A8B1-1E794FEF2B12}"/>
                </a:ext>
              </a:extLst>
            </p:cNvPr>
            <p:cNvSpPr>
              <a:spLocks noChangeShapeType="1"/>
            </p:cNvSpPr>
            <p:nvPr/>
          </p:nvSpPr>
          <p:spPr bwMode="auto">
            <a:xfrm>
              <a:off x="5280" y="1248"/>
              <a:ext cx="0" cy="287"/>
            </a:xfrm>
            <a:prstGeom prst="line">
              <a:avLst/>
            </a:prstGeom>
            <a:grpFill/>
            <a:ln w="12700" cap="sq">
              <a:noFill/>
              <a:round/>
              <a:headEnd/>
              <a:tailEnd/>
            </a:ln>
            <a:effectLst/>
          </p:spPr>
          <p:txBody>
            <a:bodyPr/>
            <a:lstStyle/>
            <a:p>
              <a:endParaRPr lang="en-US">
                <a:solidFill>
                  <a:prstClr val="white"/>
                </a:solidFill>
              </a:endParaRPr>
            </a:p>
          </p:txBody>
        </p:sp>
        <p:sp>
          <p:nvSpPr>
            <p:cNvPr id="33" name="Line 28">
              <a:extLst>
                <a:ext uri="{FF2B5EF4-FFF2-40B4-BE49-F238E27FC236}">
                  <a16:creationId xmlns:a16="http://schemas.microsoft.com/office/drawing/2014/main" id="{ABF51DCE-5489-48E2-ABBA-1186F31C46E2}"/>
                </a:ext>
              </a:extLst>
            </p:cNvPr>
            <p:cNvSpPr>
              <a:spLocks noChangeShapeType="1"/>
            </p:cNvSpPr>
            <p:nvPr/>
          </p:nvSpPr>
          <p:spPr bwMode="auto">
            <a:xfrm>
              <a:off x="537" y="1535"/>
              <a:ext cx="0" cy="287"/>
            </a:xfrm>
            <a:prstGeom prst="line">
              <a:avLst/>
            </a:prstGeom>
            <a:grpFill/>
            <a:ln w="12700" cap="sq">
              <a:noFill/>
              <a:round/>
              <a:headEnd/>
              <a:tailEnd/>
            </a:ln>
            <a:effectLst/>
          </p:spPr>
          <p:txBody>
            <a:bodyPr/>
            <a:lstStyle/>
            <a:p>
              <a:endParaRPr lang="en-US">
                <a:solidFill>
                  <a:prstClr val="white"/>
                </a:solidFill>
              </a:endParaRPr>
            </a:p>
          </p:txBody>
        </p:sp>
        <p:sp>
          <p:nvSpPr>
            <p:cNvPr id="34" name="Line 29">
              <a:extLst>
                <a:ext uri="{FF2B5EF4-FFF2-40B4-BE49-F238E27FC236}">
                  <a16:creationId xmlns:a16="http://schemas.microsoft.com/office/drawing/2014/main" id="{6B38C344-BAE1-4EE6-B7FE-1D333D0FBCAF}"/>
                </a:ext>
              </a:extLst>
            </p:cNvPr>
            <p:cNvSpPr>
              <a:spLocks noChangeShapeType="1"/>
            </p:cNvSpPr>
            <p:nvPr/>
          </p:nvSpPr>
          <p:spPr bwMode="auto">
            <a:xfrm>
              <a:off x="5280" y="1535"/>
              <a:ext cx="0" cy="287"/>
            </a:xfrm>
            <a:prstGeom prst="line">
              <a:avLst/>
            </a:prstGeom>
            <a:grpFill/>
            <a:ln w="12700" cap="sq">
              <a:noFill/>
              <a:round/>
              <a:headEnd/>
              <a:tailEnd/>
            </a:ln>
            <a:effectLst/>
          </p:spPr>
          <p:txBody>
            <a:bodyPr/>
            <a:lstStyle/>
            <a:p>
              <a:endParaRPr lang="en-US">
                <a:solidFill>
                  <a:prstClr val="white"/>
                </a:solidFill>
              </a:endParaRPr>
            </a:p>
          </p:txBody>
        </p:sp>
        <p:sp>
          <p:nvSpPr>
            <p:cNvPr id="35" name="Line 30">
              <a:extLst>
                <a:ext uri="{FF2B5EF4-FFF2-40B4-BE49-F238E27FC236}">
                  <a16:creationId xmlns:a16="http://schemas.microsoft.com/office/drawing/2014/main" id="{355686A6-FA81-4814-BCBE-4F3FD8C866D8}"/>
                </a:ext>
              </a:extLst>
            </p:cNvPr>
            <p:cNvSpPr>
              <a:spLocks noChangeShapeType="1"/>
            </p:cNvSpPr>
            <p:nvPr/>
          </p:nvSpPr>
          <p:spPr bwMode="auto">
            <a:xfrm>
              <a:off x="537" y="1822"/>
              <a:ext cx="0" cy="287"/>
            </a:xfrm>
            <a:prstGeom prst="line">
              <a:avLst/>
            </a:prstGeom>
            <a:grpFill/>
            <a:ln w="12700" cap="sq">
              <a:noFill/>
              <a:round/>
              <a:headEnd/>
              <a:tailEnd/>
            </a:ln>
            <a:effectLst/>
          </p:spPr>
          <p:txBody>
            <a:bodyPr/>
            <a:lstStyle/>
            <a:p>
              <a:endParaRPr lang="en-US">
                <a:solidFill>
                  <a:prstClr val="white"/>
                </a:solidFill>
              </a:endParaRPr>
            </a:p>
          </p:txBody>
        </p:sp>
        <p:sp>
          <p:nvSpPr>
            <p:cNvPr id="36" name="Line 31">
              <a:extLst>
                <a:ext uri="{FF2B5EF4-FFF2-40B4-BE49-F238E27FC236}">
                  <a16:creationId xmlns:a16="http://schemas.microsoft.com/office/drawing/2014/main" id="{11A0ACA7-4ED6-4587-8A9A-0FFCFCE87F6B}"/>
                </a:ext>
              </a:extLst>
            </p:cNvPr>
            <p:cNvSpPr>
              <a:spLocks noChangeShapeType="1"/>
            </p:cNvSpPr>
            <p:nvPr/>
          </p:nvSpPr>
          <p:spPr bwMode="auto">
            <a:xfrm>
              <a:off x="5280" y="1822"/>
              <a:ext cx="0" cy="287"/>
            </a:xfrm>
            <a:prstGeom prst="line">
              <a:avLst/>
            </a:prstGeom>
            <a:grpFill/>
            <a:ln w="12700" cap="sq">
              <a:noFill/>
              <a:round/>
              <a:headEnd/>
              <a:tailEnd/>
            </a:ln>
            <a:effectLst/>
          </p:spPr>
          <p:txBody>
            <a:bodyPr/>
            <a:lstStyle/>
            <a:p>
              <a:endParaRPr lang="en-US">
                <a:solidFill>
                  <a:prstClr val="white"/>
                </a:solidFill>
              </a:endParaRPr>
            </a:p>
          </p:txBody>
        </p:sp>
        <p:sp>
          <p:nvSpPr>
            <p:cNvPr id="37" name="Line 32">
              <a:extLst>
                <a:ext uri="{FF2B5EF4-FFF2-40B4-BE49-F238E27FC236}">
                  <a16:creationId xmlns:a16="http://schemas.microsoft.com/office/drawing/2014/main" id="{7298489C-BB38-46EC-959A-6F08362F19EE}"/>
                </a:ext>
              </a:extLst>
            </p:cNvPr>
            <p:cNvSpPr>
              <a:spLocks noChangeShapeType="1"/>
            </p:cNvSpPr>
            <p:nvPr/>
          </p:nvSpPr>
          <p:spPr bwMode="auto">
            <a:xfrm>
              <a:off x="537" y="2109"/>
              <a:ext cx="0" cy="287"/>
            </a:xfrm>
            <a:prstGeom prst="line">
              <a:avLst/>
            </a:prstGeom>
            <a:grpFill/>
            <a:ln w="12700" cap="sq">
              <a:noFill/>
              <a:round/>
              <a:headEnd/>
              <a:tailEnd/>
            </a:ln>
            <a:effectLst/>
          </p:spPr>
          <p:txBody>
            <a:bodyPr/>
            <a:lstStyle/>
            <a:p>
              <a:endParaRPr lang="en-US">
                <a:solidFill>
                  <a:prstClr val="white"/>
                </a:solidFill>
              </a:endParaRPr>
            </a:p>
          </p:txBody>
        </p:sp>
        <p:sp>
          <p:nvSpPr>
            <p:cNvPr id="38" name="Line 33">
              <a:extLst>
                <a:ext uri="{FF2B5EF4-FFF2-40B4-BE49-F238E27FC236}">
                  <a16:creationId xmlns:a16="http://schemas.microsoft.com/office/drawing/2014/main" id="{5FE3A982-842D-46EB-8D40-95CEDD17E138}"/>
                </a:ext>
              </a:extLst>
            </p:cNvPr>
            <p:cNvSpPr>
              <a:spLocks noChangeShapeType="1"/>
            </p:cNvSpPr>
            <p:nvPr/>
          </p:nvSpPr>
          <p:spPr bwMode="auto">
            <a:xfrm>
              <a:off x="5280" y="2109"/>
              <a:ext cx="0" cy="287"/>
            </a:xfrm>
            <a:prstGeom prst="line">
              <a:avLst/>
            </a:prstGeom>
            <a:grpFill/>
            <a:ln w="12700" cap="sq">
              <a:noFill/>
              <a:round/>
              <a:headEnd/>
              <a:tailEnd/>
            </a:ln>
            <a:effectLst/>
          </p:spPr>
          <p:txBody>
            <a:bodyPr/>
            <a:lstStyle/>
            <a:p>
              <a:endParaRPr lang="en-US">
                <a:solidFill>
                  <a:prstClr val="white"/>
                </a:solidFill>
              </a:endParaRPr>
            </a:p>
          </p:txBody>
        </p:sp>
        <p:sp>
          <p:nvSpPr>
            <p:cNvPr id="39" name="Line 34">
              <a:extLst>
                <a:ext uri="{FF2B5EF4-FFF2-40B4-BE49-F238E27FC236}">
                  <a16:creationId xmlns:a16="http://schemas.microsoft.com/office/drawing/2014/main" id="{32491E6B-C685-4881-9058-4234E0D3A37F}"/>
                </a:ext>
              </a:extLst>
            </p:cNvPr>
            <p:cNvSpPr>
              <a:spLocks noChangeShapeType="1"/>
            </p:cNvSpPr>
            <p:nvPr/>
          </p:nvSpPr>
          <p:spPr bwMode="auto">
            <a:xfrm>
              <a:off x="537" y="2396"/>
              <a:ext cx="0" cy="287"/>
            </a:xfrm>
            <a:prstGeom prst="line">
              <a:avLst/>
            </a:prstGeom>
            <a:grpFill/>
            <a:ln w="12700" cap="sq">
              <a:noFill/>
              <a:round/>
              <a:headEnd/>
              <a:tailEnd/>
            </a:ln>
            <a:effectLst/>
          </p:spPr>
          <p:txBody>
            <a:bodyPr/>
            <a:lstStyle/>
            <a:p>
              <a:endParaRPr lang="en-US">
                <a:solidFill>
                  <a:prstClr val="white"/>
                </a:solidFill>
              </a:endParaRPr>
            </a:p>
          </p:txBody>
        </p:sp>
        <p:sp>
          <p:nvSpPr>
            <p:cNvPr id="40" name="Line 35">
              <a:extLst>
                <a:ext uri="{FF2B5EF4-FFF2-40B4-BE49-F238E27FC236}">
                  <a16:creationId xmlns:a16="http://schemas.microsoft.com/office/drawing/2014/main" id="{57964830-FC22-4B77-B9C7-6A6C7EE34D82}"/>
                </a:ext>
              </a:extLst>
            </p:cNvPr>
            <p:cNvSpPr>
              <a:spLocks noChangeShapeType="1"/>
            </p:cNvSpPr>
            <p:nvPr/>
          </p:nvSpPr>
          <p:spPr bwMode="auto">
            <a:xfrm>
              <a:off x="5280" y="2396"/>
              <a:ext cx="0" cy="287"/>
            </a:xfrm>
            <a:prstGeom prst="line">
              <a:avLst/>
            </a:prstGeom>
            <a:grpFill/>
            <a:ln w="12700" cap="sq">
              <a:noFill/>
              <a:round/>
              <a:headEnd/>
              <a:tailEnd/>
            </a:ln>
            <a:effectLst/>
          </p:spPr>
          <p:txBody>
            <a:bodyPr/>
            <a:lstStyle/>
            <a:p>
              <a:endParaRPr lang="en-US">
                <a:solidFill>
                  <a:prstClr val="white"/>
                </a:solidFill>
              </a:endParaRPr>
            </a:p>
          </p:txBody>
        </p:sp>
        <p:sp>
          <p:nvSpPr>
            <p:cNvPr id="41" name="Line 36">
              <a:extLst>
                <a:ext uri="{FF2B5EF4-FFF2-40B4-BE49-F238E27FC236}">
                  <a16:creationId xmlns:a16="http://schemas.microsoft.com/office/drawing/2014/main" id="{78CF487B-1676-4754-9F0F-7FB044DF64F1}"/>
                </a:ext>
              </a:extLst>
            </p:cNvPr>
            <p:cNvSpPr>
              <a:spLocks noChangeShapeType="1"/>
            </p:cNvSpPr>
            <p:nvPr/>
          </p:nvSpPr>
          <p:spPr bwMode="auto">
            <a:xfrm>
              <a:off x="537" y="2683"/>
              <a:ext cx="0" cy="287"/>
            </a:xfrm>
            <a:prstGeom prst="line">
              <a:avLst/>
            </a:prstGeom>
            <a:grpFill/>
            <a:ln w="12700" cap="sq">
              <a:noFill/>
              <a:round/>
              <a:headEnd/>
              <a:tailEnd/>
            </a:ln>
            <a:effectLst/>
          </p:spPr>
          <p:txBody>
            <a:bodyPr/>
            <a:lstStyle/>
            <a:p>
              <a:endParaRPr lang="en-US">
                <a:solidFill>
                  <a:prstClr val="white"/>
                </a:solidFill>
              </a:endParaRPr>
            </a:p>
          </p:txBody>
        </p:sp>
        <p:sp>
          <p:nvSpPr>
            <p:cNvPr id="42" name="Line 37">
              <a:extLst>
                <a:ext uri="{FF2B5EF4-FFF2-40B4-BE49-F238E27FC236}">
                  <a16:creationId xmlns:a16="http://schemas.microsoft.com/office/drawing/2014/main" id="{435F2A7C-E17F-4F34-90D9-539384422388}"/>
                </a:ext>
              </a:extLst>
            </p:cNvPr>
            <p:cNvSpPr>
              <a:spLocks noChangeShapeType="1"/>
            </p:cNvSpPr>
            <p:nvPr/>
          </p:nvSpPr>
          <p:spPr bwMode="auto">
            <a:xfrm>
              <a:off x="5280" y="2683"/>
              <a:ext cx="0" cy="287"/>
            </a:xfrm>
            <a:prstGeom prst="line">
              <a:avLst/>
            </a:prstGeom>
            <a:grpFill/>
            <a:ln w="12700" cap="sq">
              <a:noFill/>
              <a:round/>
              <a:headEnd/>
              <a:tailEnd/>
            </a:ln>
            <a:effectLst/>
          </p:spPr>
          <p:txBody>
            <a:bodyPr/>
            <a:lstStyle/>
            <a:p>
              <a:endParaRPr lang="en-US">
                <a:solidFill>
                  <a:prstClr val="white"/>
                </a:solidFill>
              </a:endParaRPr>
            </a:p>
          </p:txBody>
        </p:sp>
        <p:sp>
          <p:nvSpPr>
            <p:cNvPr id="43" name="Line 38">
              <a:extLst>
                <a:ext uri="{FF2B5EF4-FFF2-40B4-BE49-F238E27FC236}">
                  <a16:creationId xmlns:a16="http://schemas.microsoft.com/office/drawing/2014/main" id="{DA601F96-98BD-4A72-A394-BE534A86B261}"/>
                </a:ext>
              </a:extLst>
            </p:cNvPr>
            <p:cNvSpPr>
              <a:spLocks noChangeShapeType="1"/>
            </p:cNvSpPr>
            <p:nvPr/>
          </p:nvSpPr>
          <p:spPr bwMode="auto">
            <a:xfrm>
              <a:off x="537" y="2970"/>
              <a:ext cx="0" cy="287"/>
            </a:xfrm>
            <a:prstGeom prst="line">
              <a:avLst/>
            </a:prstGeom>
            <a:grpFill/>
            <a:ln w="12700" cap="sq">
              <a:noFill/>
              <a:round/>
              <a:headEnd/>
              <a:tailEnd/>
            </a:ln>
            <a:effectLst/>
          </p:spPr>
          <p:txBody>
            <a:bodyPr/>
            <a:lstStyle/>
            <a:p>
              <a:endParaRPr lang="en-US">
                <a:solidFill>
                  <a:prstClr val="white"/>
                </a:solidFill>
              </a:endParaRPr>
            </a:p>
          </p:txBody>
        </p:sp>
        <p:sp>
          <p:nvSpPr>
            <p:cNvPr id="44" name="Line 39">
              <a:extLst>
                <a:ext uri="{FF2B5EF4-FFF2-40B4-BE49-F238E27FC236}">
                  <a16:creationId xmlns:a16="http://schemas.microsoft.com/office/drawing/2014/main" id="{7F619F7B-874F-4435-9262-72ED7877F75F}"/>
                </a:ext>
              </a:extLst>
            </p:cNvPr>
            <p:cNvSpPr>
              <a:spLocks noChangeShapeType="1"/>
            </p:cNvSpPr>
            <p:nvPr/>
          </p:nvSpPr>
          <p:spPr bwMode="auto">
            <a:xfrm>
              <a:off x="5280" y="2970"/>
              <a:ext cx="0" cy="287"/>
            </a:xfrm>
            <a:prstGeom prst="line">
              <a:avLst/>
            </a:prstGeom>
            <a:grpFill/>
            <a:ln w="12700" cap="sq">
              <a:noFill/>
              <a:round/>
              <a:headEnd/>
              <a:tailEnd/>
            </a:ln>
            <a:effectLst/>
          </p:spPr>
          <p:txBody>
            <a:bodyPr/>
            <a:lstStyle/>
            <a:p>
              <a:endParaRPr lang="en-US">
                <a:solidFill>
                  <a:prstClr val="white"/>
                </a:solidFill>
              </a:endParaRPr>
            </a:p>
          </p:txBody>
        </p:sp>
        <p:sp>
          <p:nvSpPr>
            <p:cNvPr id="45" name="Line 40">
              <a:extLst>
                <a:ext uri="{FF2B5EF4-FFF2-40B4-BE49-F238E27FC236}">
                  <a16:creationId xmlns:a16="http://schemas.microsoft.com/office/drawing/2014/main" id="{A02E8810-8C3D-45FE-88FB-5F5C8EFFE3D1}"/>
                </a:ext>
              </a:extLst>
            </p:cNvPr>
            <p:cNvSpPr>
              <a:spLocks noChangeShapeType="1"/>
            </p:cNvSpPr>
            <p:nvPr/>
          </p:nvSpPr>
          <p:spPr bwMode="auto">
            <a:xfrm>
              <a:off x="537" y="3257"/>
              <a:ext cx="0" cy="287"/>
            </a:xfrm>
            <a:prstGeom prst="line">
              <a:avLst/>
            </a:prstGeom>
            <a:grpFill/>
            <a:ln w="12700" cap="sq">
              <a:noFill/>
              <a:round/>
              <a:headEnd/>
              <a:tailEnd/>
            </a:ln>
            <a:effectLst/>
          </p:spPr>
          <p:txBody>
            <a:bodyPr/>
            <a:lstStyle/>
            <a:p>
              <a:endParaRPr lang="en-US">
                <a:solidFill>
                  <a:prstClr val="white"/>
                </a:solidFill>
              </a:endParaRPr>
            </a:p>
          </p:txBody>
        </p:sp>
        <p:sp>
          <p:nvSpPr>
            <p:cNvPr id="46" name="Line 41">
              <a:extLst>
                <a:ext uri="{FF2B5EF4-FFF2-40B4-BE49-F238E27FC236}">
                  <a16:creationId xmlns:a16="http://schemas.microsoft.com/office/drawing/2014/main" id="{E5EC0D1B-9FDA-406E-85B0-58B3D5AB1DB0}"/>
                </a:ext>
              </a:extLst>
            </p:cNvPr>
            <p:cNvSpPr>
              <a:spLocks noChangeShapeType="1"/>
            </p:cNvSpPr>
            <p:nvPr/>
          </p:nvSpPr>
          <p:spPr bwMode="auto">
            <a:xfrm>
              <a:off x="5280" y="3257"/>
              <a:ext cx="0" cy="287"/>
            </a:xfrm>
            <a:prstGeom prst="line">
              <a:avLst/>
            </a:prstGeom>
            <a:grpFill/>
            <a:ln w="12700" cap="sq">
              <a:noFill/>
              <a:round/>
              <a:headEnd/>
              <a:tailEnd/>
            </a:ln>
            <a:effectLst/>
          </p:spPr>
          <p:txBody>
            <a:bodyPr/>
            <a:lstStyle/>
            <a:p>
              <a:endParaRPr lang="en-US">
                <a:solidFill>
                  <a:prstClr val="white"/>
                </a:solidFill>
              </a:endParaRPr>
            </a:p>
          </p:txBody>
        </p:sp>
        <p:sp>
          <p:nvSpPr>
            <p:cNvPr id="47" name="Line 42">
              <a:extLst>
                <a:ext uri="{FF2B5EF4-FFF2-40B4-BE49-F238E27FC236}">
                  <a16:creationId xmlns:a16="http://schemas.microsoft.com/office/drawing/2014/main" id="{B37C7B73-A897-41E6-B870-480EB1FCCE2C}"/>
                </a:ext>
              </a:extLst>
            </p:cNvPr>
            <p:cNvSpPr>
              <a:spLocks noChangeShapeType="1"/>
            </p:cNvSpPr>
            <p:nvPr/>
          </p:nvSpPr>
          <p:spPr bwMode="auto">
            <a:xfrm>
              <a:off x="537" y="3544"/>
              <a:ext cx="0" cy="287"/>
            </a:xfrm>
            <a:prstGeom prst="line">
              <a:avLst/>
            </a:prstGeom>
            <a:grpFill/>
            <a:ln w="12700" cap="sq">
              <a:noFill/>
              <a:round/>
              <a:headEnd/>
              <a:tailEnd/>
            </a:ln>
            <a:effectLst/>
          </p:spPr>
          <p:txBody>
            <a:bodyPr/>
            <a:lstStyle/>
            <a:p>
              <a:endParaRPr lang="en-US">
                <a:solidFill>
                  <a:prstClr val="white"/>
                </a:solidFill>
              </a:endParaRPr>
            </a:p>
          </p:txBody>
        </p:sp>
        <p:sp>
          <p:nvSpPr>
            <p:cNvPr id="48" name="Line 43">
              <a:extLst>
                <a:ext uri="{FF2B5EF4-FFF2-40B4-BE49-F238E27FC236}">
                  <a16:creationId xmlns:a16="http://schemas.microsoft.com/office/drawing/2014/main" id="{9C23F540-A2C0-4224-8690-3673B5DDF730}"/>
                </a:ext>
              </a:extLst>
            </p:cNvPr>
            <p:cNvSpPr>
              <a:spLocks noChangeShapeType="1"/>
            </p:cNvSpPr>
            <p:nvPr/>
          </p:nvSpPr>
          <p:spPr bwMode="auto">
            <a:xfrm>
              <a:off x="5280" y="3544"/>
              <a:ext cx="0" cy="287"/>
            </a:xfrm>
            <a:prstGeom prst="line">
              <a:avLst/>
            </a:prstGeom>
            <a:grpFill/>
            <a:ln w="12700" cap="sq">
              <a:noFill/>
              <a:round/>
              <a:headEnd/>
              <a:tailEnd/>
            </a:ln>
            <a:effectLst/>
          </p:spPr>
          <p:txBody>
            <a:bodyPr/>
            <a:lstStyle/>
            <a:p>
              <a:endParaRPr lang="en-US">
                <a:solidFill>
                  <a:prstClr val="white"/>
                </a:solidFill>
              </a:endParaRPr>
            </a:p>
          </p:txBody>
        </p:sp>
        <p:sp>
          <p:nvSpPr>
            <p:cNvPr id="49" name="Line 44">
              <a:extLst>
                <a:ext uri="{FF2B5EF4-FFF2-40B4-BE49-F238E27FC236}">
                  <a16:creationId xmlns:a16="http://schemas.microsoft.com/office/drawing/2014/main" id="{E1E81458-BEF9-43C3-919A-55C837C0028B}"/>
                </a:ext>
              </a:extLst>
            </p:cNvPr>
            <p:cNvSpPr>
              <a:spLocks noChangeShapeType="1"/>
            </p:cNvSpPr>
            <p:nvPr/>
          </p:nvSpPr>
          <p:spPr bwMode="auto">
            <a:xfrm>
              <a:off x="537" y="3831"/>
              <a:ext cx="0" cy="287"/>
            </a:xfrm>
            <a:prstGeom prst="line">
              <a:avLst/>
            </a:prstGeom>
            <a:grpFill/>
            <a:ln w="12700" cap="sq">
              <a:noFill/>
              <a:round/>
              <a:headEnd/>
              <a:tailEnd/>
            </a:ln>
            <a:effectLst/>
          </p:spPr>
          <p:txBody>
            <a:bodyPr/>
            <a:lstStyle/>
            <a:p>
              <a:endParaRPr lang="en-US">
                <a:solidFill>
                  <a:prstClr val="white"/>
                </a:solidFill>
              </a:endParaRPr>
            </a:p>
          </p:txBody>
        </p:sp>
        <p:sp>
          <p:nvSpPr>
            <p:cNvPr id="50" name="Line 45">
              <a:extLst>
                <a:ext uri="{FF2B5EF4-FFF2-40B4-BE49-F238E27FC236}">
                  <a16:creationId xmlns:a16="http://schemas.microsoft.com/office/drawing/2014/main" id="{0C01C70C-B300-4E2A-93B8-FCA9F1CF8703}"/>
                </a:ext>
              </a:extLst>
            </p:cNvPr>
            <p:cNvSpPr>
              <a:spLocks noChangeShapeType="1"/>
            </p:cNvSpPr>
            <p:nvPr/>
          </p:nvSpPr>
          <p:spPr bwMode="auto">
            <a:xfrm>
              <a:off x="5280" y="3831"/>
              <a:ext cx="0" cy="287"/>
            </a:xfrm>
            <a:prstGeom prst="line">
              <a:avLst/>
            </a:prstGeom>
            <a:grpFill/>
            <a:ln w="12700" cap="sq">
              <a:noFill/>
              <a:round/>
              <a:headEnd/>
              <a:tailEnd/>
            </a:ln>
            <a:effectLst/>
          </p:spPr>
          <p:txBody>
            <a:bodyPr/>
            <a:lstStyle/>
            <a:p>
              <a:endParaRPr lang="en-US">
                <a:solidFill>
                  <a:prstClr val="white"/>
                </a:solidFill>
              </a:endParaRPr>
            </a:p>
          </p:txBody>
        </p:sp>
        <p:sp>
          <p:nvSpPr>
            <p:cNvPr id="51" name="Line 46">
              <a:extLst>
                <a:ext uri="{FF2B5EF4-FFF2-40B4-BE49-F238E27FC236}">
                  <a16:creationId xmlns:a16="http://schemas.microsoft.com/office/drawing/2014/main" id="{083EF0AD-AD67-4EC0-ACDB-BA79C1347CC6}"/>
                </a:ext>
              </a:extLst>
            </p:cNvPr>
            <p:cNvSpPr>
              <a:spLocks noChangeShapeType="1"/>
            </p:cNvSpPr>
            <p:nvPr/>
          </p:nvSpPr>
          <p:spPr bwMode="auto">
            <a:xfrm>
              <a:off x="537" y="1535"/>
              <a:ext cx="4743" cy="0"/>
            </a:xfrm>
            <a:prstGeom prst="line">
              <a:avLst/>
            </a:prstGeom>
            <a:grpFill/>
            <a:ln w="12700">
              <a:solidFill>
                <a:schemeClr val="tx1"/>
              </a:solidFill>
              <a:round/>
              <a:headEnd/>
              <a:tailEnd/>
            </a:ln>
            <a:effectLst/>
          </p:spPr>
          <p:txBody>
            <a:bodyPr/>
            <a:lstStyle/>
            <a:p>
              <a:endParaRPr lang="en-US">
                <a:solidFill>
                  <a:prstClr val="white"/>
                </a:solidFill>
              </a:endParaRPr>
            </a:p>
          </p:txBody>
        </p:sp>
      </p:grpSp>
    </p:spTree>
    <p:extLst>
      <p:ext uri="{BB962C8B-B14F-4D97-AF65-F5344CB8AC3E}">
        <p14:creationId xmlns:p14="http://schemas.microsoft.com/office/powerpoint/2010/main" val="1688246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91B79A3-BD70-5612-AE62-2EF5B4F86A0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09502" y="1676837"/>
            <a:ext cx="7742591" cy="4669941"/>
          </a:xfrm>
          <a:prstGeom prst="rect">
            <a:avLst/>
          </a:prstGeom>
        </p:spPr>
      </p:pic>
      <p:sp>
        <p:nvSpPr>
          <p:cNvPr id="2" name="Title 1">
            <a:extLst>
              <a:ext uri="{FF2B5EF4-FFF2-40B4-BE49-F238E27FC236}">
                <a16:creationId xmlns:a16="http://schemas.microsoft.com/office/drawing/2014/main" id="{38830174-FF48-4A64-A984-1BC8EB905A52}"/>
              </a:ext>
              <a:ext uri="{C183D7F6-B498-43B3-948B-1728B52AA6E4}">
                <adec:decorative xmlns:adec="http://schemas.microsoft.com/office/drawing/2017/decorative" val="1"/>
              </a:ext>
            </a:extLst>
          </p:cNvPr>
          <p:cNvSpPr>
            <a:spLocks noGrp="1"/>
          </p:cNvSpPr>
          <p:nvPr>
            <p:ph type="title"/>
          </p:nvPr>
        </p:nvSpPr>
        <p:spPr>
          <a:xfrm>
            <a:off x="718762" y="394794"/>
            <a:ext cx="7886700" cy="1009651"/>
          </a:xfrm>
        </p:spPr>
        <p:txBody>
          <a:bodyPr>
            <a:normAutofit/>
          </a:bodyPr>
          <a:lstStyle/>
          <a:p>
            <a:pPr algn="ctr"/>
            <a:r>
              <a:rPr lang="en-US" sz="3600" dirty="0"/>
              <a:t>Effect of Recovery Period</a:t>
            </a:r>
          </a:p>
        </p:txBody>
      </p:sp>
      <p:pic>
        <p:nvPicPr>
          <p:cNvPr id="5" name="Content Placeholder 4">
            <a:extLst>
              <a:ext uri="{FF2B5EF4-FFF2-40B4-BE49-F238E27FC236}">
                <a16:creationId xmlns:a16="http://schemas.microsoft.com/office/drawing/2014/main" id="{4BC9DBEB-1DA6-466A-A9AC-9DD0EF9BF1F6}"/>
              </a:ext>
              <a:ext uri="{C183D7F6-B498-43B3-948B-1728B52AA6E4}">
                <adec:decorative xmlns:adec="http://schemas.microsoft.com/office/drawing/2017/decorative" val="1"/>
              </a:ext>
            </a:extLst>
          </p:cNvPr>
          <p:cNvPicPr>
            <a:picLocks noGrp="1" noChangeAspect="1"/>
          </p:cNvPicPr>
          <p:nvPr>
            <p:ph idx="1"/>
          </p:nvPr>
        </p:nvPicPr>
        <p:blipFill>
          <a:blip r:embed="rId4">
            <a:extLst>
              <a:ext uri="{28A0092B-C50C-407E-A947-70E740481C1C}">
                <a14:useLocalDpi xmlns:a14="http://schemas.microsoft.com/office/drawing/2010/main"/>
              </a:ext>
            </a:extLst>
          </a:blip>
          <a:stretch>
            <a:fillRect/>
          </a:stretch>
        </p:blipFill>
        <p:spPr>
          <a:xfrm>
            <a:off x="772675" y="1682575"/>
            <a:ext cx="7742675" cy="4668378"/>
          </a:xfrm>
        </p:spPr>
      </p:pic>
      <p:sp>
        <p:nvSpPr>
          <p:cNvPr id="3" name="TextBox 2">
            <a:extLst>
              <a:ext uri="{FF2B5EF4-FFF2-40B4-BE49-F238E27FC236}">
                <a16:creationId xmlns:a16="http://schemas.microsoft.com/office/drawing/2014/main" id="{1B28ED5F-8E32-4708-8FF1-55F93DEF01A7}"/>
              </a:ext>
              <a:ext uri="{C183D7F6-B498-43B3-948B-1728B52AA6E4}">
                <adec:decorative xmlns:adec="http://schemas.microsoft.com/office/drawing/2017/decorative" val="1"/>
              </a:ext>
            </a:extLst>
          </p:cNvPr>
          <p:cNvSpPr txBox="1"/>
          <p:nvPr/>
        </p:nvSpPr>
        <p:spPr>
          <a:xfrm>
            <a:off x="6422923" y="6350953"/>
            <a:ext cx="2165914" cy="261610"/>
          </a:xfrm>
          <a:prstGeom prst="rect">
            <a:avLst/>
          </a:prstGeom>
          <a:noFill/>
        </p:spPr>
        <p:txBody>
          <a:bodyPr wrap="square" rtlCol="0">
            <a:spAutoFit/>
          </a:bodyPr>
          <a:lstStyle/>
          <a:p>
            <a:pPr algn="r"/>
            <a:r>
              <a:rPr lang="en-US" sz="1100" dirty="0"/>
              <a:t>Modified from the Pasture Project</a:t>
            </a:r>
          </a:p>
        </p:txBody>
      </p:sp>
      <p:sp>
        <p:nvSpPr>
          <p:cNvPr id="6" name="TextBox 5">
            <a:extLst>
              <a:ext uri="{FF2B5EF4-FFF2-40B4-BE49-F238E27FC236}">
                <a16:creationId xmlns:a16="http://schemas.microsoft.com/office/drawing/2014/main" id="{814FF87B-A764-474C-B2DC-E56867EE7793}"/>
              </a:ext>
              <a:ext uri="{C183D7F6-B498-43B3-948B-1728B52AA6E4}">
                <adec:decorative xmlns:adec="http://schemas.microsoft.com/office/drawing/2017/decorative" val="1"/>
              </a:ext>
            </a:extLst>
          </p:cNvPr>
          <p:cNvSpPr txBox="1"/>
          <p:nvPr/>
        </p:nvSpPr>
        <p:spPr>
          <a:xfrm>
            <a:off x="5939649" y="1396976"/>
            <a:ext cx="2612444" cy="646331"/>
          </a:xfrm>
          <a:prstGeom prst="rect">
            <a:avLst/>
          </a:prstGeom>
          <a:solidFill>
            <a:srgbClr val="0F4D86"/>
          </a:solidFill>
        </p:spPr>
        <p:txBody>
          <a:bodyPr wrap="square" rtlCol="0">
            <a:spAutoFit/>
          </a:bodyPr>
          <a:lstStyle/>
          <a:p>
            <a:pPr algn="ctr"/>
            <a:r>
              <a:rPr lang="en-US" b="1" dirty="0">
                <a:solidFill>
                  <a:schemeClr val="bg1"/>
                </a:solidFill>
                <a:latin typeface="+mj-lt"/>
              </a:rPr>
              <a:t>High Intensity, Low Frequency Grazing</a:t>
            </a:r>
          </a:p>
        </p:txBody>
      </p:sp>
      <p:sp>
        <p:nvSpPr>
          <p:cNvPr id="4" name="TextBox 3">
            <a:extLst>
              <a:ext uri="{FF2B5EF4-FFF2-40B4-BE49-F238E27FC236}">
                <a16:creationId xmlns:a16="http://schemas.microsoft.com/office/drawing/2014/main" id="{639672D5-65B0-438B-9723-EDC0749A09FB}"/>
              </a:ext>
              <a:ext uri="{C183D7F6-B498-43B3-948B-1728B52AA6E4}">
                <adec:decorative xmlns:adec="http://schemas.microsoft.com/office/drawing/2017/decorative" val="1"/>
              </a:ext>
            </a:extLst>
          </p:cNvPr>
          <p:cNvSpPr txBox="1"/>
          <p:nvPr/>
        </p:nvSpPr>
        <p:spPr>
          <a:xfrm>
            <a:off x="3444857" y="1219779"/>
            <a:ext cx="1874103" cy="369332"/>
          </a:xfrm>
          <a:prstGeom prst="rect">
            <a:avLst/>
          </a:prstGeom>
          <a:noFill/>
        </p:spPr>
        <p:txBody>
          <a:bodyPr wrap="none" rtlCol="0">
            <a:spAutoFit/>
          </a:bodyPr>
          <a:lstStyle/>
          <a:p>
            <a:r>
              <a:rPr lang="en-US" dirty="0"/>
              <a:t>4-paddock system</a:t>
            </a:r>
          </a:p>
        </p:txBody>
      </p:sp>
      <p:sp>
        <p:nvSpPr>
          <p:cNvPr id="8" name="TextBox 7">
            <a:extLst>
              <a:ext uri="{FF2B5EF4-FFF2-40B4-BE49-F238E27FC236}">
                <a16:creationId xmlns:a16="http://schemas.microsoft.com/office/drawing/2014/main" id="{B0778472-DA65-4CA7-8DA7-D0AC0FAA159B}"/>
              </a:ext>
              <a:ext uri="{C183D7F6-B498-43B3-948B-1728B52AA6E4}">
                <adec:decorative xmlns:adec="http://schemas.microsoft.com/office/drawing/2017/decorative" val="1"/>
              </a:ext>
            </a:extLst>
          </p:cNvPr>
          <p:cNvSpPr txBox="1"/>
          <p:nvPr/>
        </p:nvSpPr>
        <p:spPr>
          <a:xfrm>
            <a:off x="5929122" y="1023469"/>
            <a:ext cx="1991123" cy="369332"/>
          </a:xfrm>
          <a:prstGeom prst="rect">
            <a:avLst/>
          </a:prstGeom>
          <a:noFill/>
        </p:spPr>
        <p:txBody>
          <a:bodyPr wrap="none" rtlCol="0">
            <a:spAutoFit/>
          </a:bodyPr>
          <a:lstStyle/>
          <a:p>
            <a:r>
              <a:rPr lang="en-US" dirty="0"/>
              <a:t>20-paddock system</a:t>
            </a:r>
          </a:p>
        </p:txBody>
      </p:sp>
    </p:spTree>
    <p:extLst>
      <p:ext uri="{BB962C8B-B14F-4D97-AF65-F5344CB8AC3E}">
        <p14:creationId xmlns:p14="http://schemas.microsoft.com/office/powerpoint/2010/main" val="16033953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attle and sheep in a grazing system"/>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88975"/>
            <a:ext cx="9144000" cy="6080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Title 1"/>
          <p:cNvSpPr>
            <a:spLocks noGrp="1"/>
          </p:cNvSpPr>
          <p:nvPr>
            <p:ph type="title"/>
          </p:nvPr>
        </p:nvSpPr>
        <p:spPr>
          <a:xfrm>
            <a:off x="156045" y="4750925"/>
            <a:ext cx="8831911" cy="994172"/>
          </a:xfrm>
        </p:spPr>
        <p:txBody>
          <a:bodyPr>
            <a:normAutofit fontScale="90000"/>
          </a:bodyPr>
          <a:lstStyle/>
          <a:p>
            <a:r>
              <a:rPr lang="en-US" altLang="en-US" b="1">
                <a:solidFill>
                  <a:schemeClr val="bg1"/>
                </a:solidFill>
              </a:rPr>
              <a:t>Example: Goal for my farm-”A healthy, low stress, low cost, grazing operation that is productive, improves the environment and life while being consistently profitable.”</a:t>
            </a:r>
          </a:p>
        </p:txBody>
      </p:sp>
    </p:spTree>
    <p:extLst>
      <p:ext uri="{BB962C8B-B14F-4D97-AF65-F5344CB8AC3E}">
        <p14:creationId xmlns:p14="http://schemas.microsoft.com/office/powerpoint/2010/main" val="4694343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Picture 51" descr="P5220171">
            <a:extLst>
              <a:ext uri="{FF2B5EF4-FFF2-40B4-BE49-F238E27FC236}">
                <a16:creationId xmlns:a16="http://schemas.microsoft.com/office/drawing/2014/main" id="{9AC5B821-0741-40C8-ABB2-E84CB07630E8}"/>
              </a:ext>
            </a:extLst>
          </p:cNvPr>
          <p:cNvPicPr>
            <a:picLocks noChangeAspect="1" noChangeArrowheads="1"/>
          </p:cNvPicPr>
          <p:nvPr/>
        </p:nvPicPr>
        <p:blipFill rotWithShape="1">
          <a:blip r:embed="rId3" cstate="screen">
            <a:extLst>
              <a:ext uri="{BEBA8EAE-BF5A-486C-A8C5-ECC9F3942E4B}">
                <a14:imgProps xmlns:a14="http://schemas.microsoft.com/office/drawing/2010/main">
                  <a14:imgLayer r:embed="rId4">
                    <a14:imgEffect>
                      <a14:brightnessContrast contrast="6000"/>
                    </a14:imgEffect>
                  </a14:imgLayer>
                </a14:imgProps>
              </a:ext>
              <a:ext uri="{28A0092B-C50C-407E-A947-70E740481C1C}">
                <a14:useLocalDpi xmlns:a14="http://schemas.microsoft.com/office/drawing/2010/main"/>
              </a:ext>
            </a:extLst>
          </a:blip>
          <a:srcRect t="-2"/>
          <a:stretch/>
        </p:blipFill>
        <p:spPr bwMode="auto">
          <a:xfrm>
            <a:off x="440574" y="415956"/>
            <a:ext cx="8262851" cy="5537560"/>
          </a:xfrm>
          <a:prstGeom prst="rect">
            <a:avLst/>
          </a:prstGeom>
          <a:noFill/>
          <a:ln w="76200">
            <a:noFill/>
            <a:miter lim="800000"/>
            <a:headEnd/>
            <a:tailEnd/>
          </a:ln>
        </p:spPr>
      </p:pic>
      <p:sp>
        <p:nvSpPr>
          <p:cNvPr id="2" name="Title 1">
            <a:extLst>
              <a:ext uri="{FF2B5EF4-FFF2-40B4-BE49-F238E27FC236}">
                <a16:creationId xmlns:a16="http://schemas.microsoft.com/office/drawing/2014/main" id="{ED28638E-14FA-4231-A770-91E34077C07F}"/>
              </a:ext>
            </a:extLst>
          </p:cNvPr>
          <p:cNvSpPr>
            <a:spLocks noGrp="1"/>
          </p:cNvSpPr>
          <p:nvPr>
            <p:ph type="title"/>
          </p:nvPr>
        </p:nvSpPr>
        <p:spPr>
          <a:xfrm>
            <a:off x="2079915" y="729917"/>
            <a:ext cx="6048198" cy="842791"/>
          </a:xfrm>
        </p:spPr>
        <p:txBody>
          <a:bodyPr>
            <a:noAutofit/>
          </a:bodyPr>
          <a:lstStyle/>
          <a:p>
            <a:r>
              <a:rPr lang="en-US" sz="3600" dirty="0">
                <a:solidFill>
                  <a:schemeClr val="bg1"/>
                </a:solidFill>
              </a:rPr>
              <a:t>When You Overgraze the Shoot You Overgraze the Root!</a:t>
            </a:r>
          </a:p>
        </p:txBody>
      </p:sp>
      <p:sp>
        <p:nvSpPr>
          <p:cNvPr id="4" name="Footer Placeholder 3">
            <a:extLst>
              <a:ext uri="{FF2B5EF4-FFF2-40B4-BE49-F238E27FC236}">
                <a16:creationId xmlns:a16="http://schemas.microsoft.com/office/drawing/2014/main" id="{92C9D790-E6FF-4D23-B896-8FB223C4500E}"/>
              </a:ext>
            </a:extLst>
          </p:cNvPr>
          <p:cNvSpPr>
            <a:spLocks noGrp="1"/>
          </p:cNvSpPr>
          <p:nvPr>
            <p:ph type="ftr" sz="quarter" idx="11"/>
          </p:nvPr>
        </p:nvSpPr>
        <p:spPr/>
        <p:txBody>
          <a:bodyPr/>
          <a:lstStyle/>
          <a:p>
            <a:endParaRPr lang="en-US" dirty="0"/>
          </a:p>
        </p:txBody>
      </p:sp>
      <p:sp>
        <p:nvSpPr>
          <p:cNvPr id="53" name="Rectangle 5">
            <a:extLst>
              <a:ext uri="{FF2B5EF4-FFF2-40B4-BE49-F238E27FC236}">
                <a16:creationId xmlns:a16="http://schemas.microsoft.com/office/drawing/2014/main" id="{C0390B84-BF40-486B-A225-BBB07AAB48C3}"/>
              </a:ext>
            </a:extLst>
          </p:cNvPr>
          <p:cNvSpPr>
            <a:spLocks noChangeArrowheads="1"/>
          </p:cNvSpPr>
          <p:nvPr/>
        </p:nvSpPr>
        <p:spPr bwMode="auto">
          <a:xfrm>
            <a:off x="440573" y="5584184"/>
            <a:ext cx="8321041" cy="677108"/>
          </a:xfrm>
          <a:prstGeom prst="rect">
            <a:avLst/>
          </a:prstGeom>
          <a:solidFill>
            <a:schemeClr val="bg1">
              <a:lumMod val="95000"/>
            </a:schemeClr>
          </a:solidFill>
          <a:ln w="9525">
            <a:noFill/>
            <a:miter lim="800000"/>
            <a:headEnd/>
            <a:tailEnd/>
          </a:ln>
        </p:spPr>
        <p:txBody>
          <a:bodyPr wrap="square">
            <a:spAutoFit/>
          </a:bodyPr>
          <a:lstStyle/>
          <a:p>
            <a:r>
              <a:rPr lang="en-US" sz="1400" dirty="0">
                <a:solidFill>
                  <a:srgbClr val="00529D"/>
                </a:solidFill>
                <a:latin typeface="+mj-lt"/>
              </a:rPr>
              <a:t>    </a:t>
            </a:r>
            <a:r>
              <a:rPr lang="en-US" sz="1000" dirty="0">
                <a:solidFill>
                  <a:srgbClr val="00529D"/>
                </a:solidFill>
                <a:latin typeface="+mj-lt"/>
              </a:rPr>
              <a:t>Tall Fescue               Tall Fescue             Tall Fescue                     </a:t>
            </a:r>
            <a:r>
              <a:rPr lang="en-US" sz="1000" dirty="0" err="1">
                <a:solidFill>
                  <a:srgbClr val="00529D"/>
                </a:solidFill>
                <a:latin typeface="+mj-lt"/>
              </a:rPr>
              <a:t>Orchardgrass</a:t>
            </a:r>
            <a:r>
              <a:rPr lang="en-US" sz="1000" dirty="0">
                <a:solidFill>
                  <a:srgbClr val="00529D"/>
                </a:solidFill>
                <a:latin typeface="+mj-lt"/>
              </a:rPr>
              <a:t>                   </a:t>
            </a:r>
            <a:r>
              <a:rPr lang="en-US" sz="1000" dirty="0" err="1">
                <a:solidFill>
                  <a:srgbClr val="00529D"/>
                </a:solidFill>
                <a:latin typeface="+mj-lt"/>
              </a:rPr>
              <a:t>Orchardgrass</a:t>
            </a:r>
            <a:r>
              <a:rPr lang="en-US" sz="1000" dirty="0">
                <a:solidFill>
                  <a:srgbClr val="00529D"/>
                </a:solidFill>
                <a:latin typeface="+mj-lt"/>
              </a:rPr>
              <a:t>        Fescue/Bluegrass</a:t>
            </a:r>
          </a:p>
          <a:p>
            <a:r>
              <a:rPr lang="en-US" sz="1000" dirty="0">
                <a:solidFill>
                  <a:srgbClr val="00529D"/>
                </a:solidFill>
                <a:latin typeface="+mj-lt"/>
              </a:rPr>
              <a:t>    Rotational               Continuous            </a:t>
            </a:r>
            <a:r>
              <a:rPr lang="en-US" sz="1000" dirty="0" err="1">
                <a:solidFill>
                  <a:srgbClr val="00529D"/>
                </a:solidFill>
                <a:latin typeface="+mj-lt"/>
              </a:rPr>
              <a:t>Continuous</a:t>
            </a:r>
            <a:r>
              <a:rPr lang="en-US" sz="1000" dirty="0">
                <a:solidFill>
                  <a:srgbClr val="00529D"/>
                </a:solidFill>
                <a:latin typeface="+mj-lt"/>
              </a:rPr>
              <a:t>                       Rotational                         </a:t>
            </a:r>
            <a:r>
              <a:rPr lang="en-US" sz="1000" dirty="0" err="1">
                <a:solidFill>
                  <a:srgbClr val="00529D"/>
                </a:solidFill>
                <a:latin typeface="+mj-lt"/>
              </a:rPr>
              <a:t>Rotational</a:t>
            </a:r>
            <a:r>
              <a:rPr lang="en-US" sz="1000" dirty="0">
                <a:solidFill>
                  <a:srgbClr val="00529D"/>
                </a:solidFill>
                <a:latin typeface="+mj-lt"/>
              </a:rPr>
              <a:t>                </a:t>
            </a:r>
            <a:r>
              <a:rPr lang="en-US" sz="1000" dirty="0" err="1">
                <a:solidFill>
                  <a:srgbClr val="00529D"/>
                </a:solidFill>
                <a:latin typeface="+mj-lt"/>
              </a:rPr>
              <a:t>Rotational</a:t>
            </a:r>
            <a:endParaRPr lang="en-US" sz="1000" dirty="0">
              <a:solidFill>
                <a:srgbClr val="00529D"/>
              </a:solidFill>
              <a:latin typeface="+mj-lt"/>
            </a:endParaRPr>
          </a:p>
          <a:p>
            <a:endParaRPr lang="en-US" sz="1400" dirty="0">
              <a:solidFill>
                <a:srgbClr val="00529D"/>
              </a:solidFill>
              <a:latin typeface="+mj-lt"/>
            </a:endParaRPr>
          </a:p>
        </p:txBody>
      </p:sp>
    </p:spTree>
    <p:extLst>
      <p:ext uri="{BB962C8B-B14F-4D97-AF65-F5344CB8AC3E}">
        <p14:creationId xmlns:p14="http://schemas.microsoft.com/office/powerpoint/2010/main" val="7835014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C183D7F6-B498-43B3-948B-1728B52AA6E4}">
                <adec:decorative xmlns:adec="http://schemas.microsoft.com/office/drawing/2017/decorative" val="1"/>
              </a:ext>
            </a:extLst>
          </p:cNvPr>
          <p:cNvPicPr>
            <a:picLocks noChangeAspect="1" noChangeArrowheads="1"/>
          </p:cNvPicPr>
          <p:nvPr/>
        </p:nvPicPr>
        <p:blipFill>
          <a:blip r:embed="rId3" cstate="print"/>
          <a:srcRect/>
          <a:stretch>
            <a:fillRect/>
          </a:stretch>
        </p:blipFill>
        <p:spPr bwMode="auto">
          <a:xfrm>
            <a:off x="381000" y="1397868"/>
            <a:ext cx="6934200" cy="533400"/>
          </a:xfrm>
          <a:prstGeom prst="rect">
            <a:avLst/>
          </a:prstGeom>
          <a:noFill/>
        </p:spPr>
      </p:pic>
      <p:sp>
        <p:nvSpPr>
          <p:cNvPr id="6" name="Text Box 5">
            <a:extLst>
              <a:ext uri="{C183D7F6-B498-43B3-948B-1728B52AA6E4}">
                <adec:decorative xmlns:adec="http://schemas.microsoft.com/office/drawing/2017/decorative" val="1"/>
              </a:ext>
            </a:extLst>
          </p:cNvPr>
          <p:cNvSpPr txBox="1">
            <a:spLocks noGrp="1" noChangeArrowheads="1"/>
          </p:cNvSpPr>
          <p:nvPr>
            <p:ph type="title" idx="4294967295"/>
          </p:nvPr>
        </p:nvSpPr>
        <p:spPr bwMode="auto">
          <a:xfrm>
            <a:off x="457200" y="788268"/>
            <a:ext cx="6083300" cy="519113"/>
          </a:xfrm>
          <a:prstGeom prst="rect">
            <a:avLst/>
          </a:prstGeom>
          <a:noFill/>
          <a:ln w="9525">
            <a:noFill/>
            <a:prstDash/>
            <a:miter lim="800000"/>
            <a:headEnd/>
            <a:tailEnd/>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tx1"/>
                </a:solidFill>
                <a:effectLst/>
                <a:uLnTx/>
                <a:uFillTx/>
                <a:latin typeface="Verdana" pitchFamily="34" charset="0"/>
                <a:ea typeface="+mn-ea"/>
                <a:cs typeface="+mn-cs"/>
              </a:rPr>
              <a:t>Leaves – The Facts of Growth</a:t>
            </a:r>
          </a:p>
        </p:txBody>
      </p:sp>
      <p:grpSp>
        <p:nvGrpSpPr>
          <p:cNvPr id="7" name="Group 18">
            <a:extLst>
              <a:ext uri="{C183D7F6-B498-43B3-948B-1728B52AA6E4}">
                <adec:decorative xmlns:adec="http://schemas.microsoft.com/office/drawing/2017/decorative" val="1"/>
              </a:ext>
            </a:extLst>
          </p:cNvPr>
          <p:cNvGrpSpPr>
            <a:grpSpLocks/>
          </p:cNvGrpSpPr>
          <p:nvPr/>
        </p:nvGrpSpPr>
        <p:grpSpPr bwMode="auto">
          <a:xfrm>
            <a:off x="461963" y="2236068"/>
            <a:ext cx="8529637" cy="381000"/>
            <a:chOff x="291" y="1104"/>
            <a:chExt cx="5373" cy="240"/>
          </a:xfrm>
        </p:grpSpPr>
        <p:pic>
          <p:nvPicPr>
            <p:cNvPr id="8" name="Picture 6" descr="BD10253_"/>
            <p:cNvPicPr>
              <a:picLocks noChangeAspect="1" noChangeArrowheads="1" noCrop="1"/>
            </p:cNvPicPr>
            <p:nvPr/>
          </p:nvPicPr>
          <p:blipFill>
            <a:blip r:embed="rId4" cstate="print"/>
            <a:srcRect/>
            <a:stretch>
              <a:fillRect/>
            </a:stretch>
          </p:blipFill>
          <p:spPr bwMode="auto">
            <a:xfrm>
              <a:off x="291" y="1104"/>
              <a:ext cx="189" cy="189"/>
            </a:xfrm>
            <a:prstGeom prst="rect">
              <a:avLst/>
            </a:prstGeom>
            <a:noFill/>
          </p:spPr>
        </p:pic>
        <p:sp>
          <p:nvSpPr>
            <p:cNvPr id="9" name="Text Box 12"/>
            <p:cNvSpPr txBox="1">
              <a:spLocks noChangeArrowheads="1"/>
            </p:cNvSpPr>
            <p:nvPr/>
          </p:nvSpPr>
          <p:spPr bwMode="auto">
            <a:xfrm>
              <a:off x="521" y="1104"/>
              <a:ext cx="5143" cy="240"/>
            </a:xfrm>
            <a:prstGeom prst="rect">
              <a:avLst/>
            </a:prstGeom>
            <a:noFill/>
            <a:ln w="9525">
              <a:noFill/>
              <a:miter lim="800000"/>
              <a:headEnd/>
              <a:tailEnd/>
            </a:ln>
            <a:effectLst/>
          </p:spPr>
          <p:txBody>
            <a:bodyPr wrap="none">
              <a:spAutoFit/>
            </a:bodyPr>
            <a:lstStyle/>
            <a:p>
              <a:r>
                <a:rPr lang="en-US" sz="1900" b="1"/>
                <a:t>Roots uptake and send water, minerals, and micronutrients to leaves.</a:t>
              </a:r>
            </a:p>
          </p:txBody>
        </p:sp>
      </p:grpSp>
      <p:grpSp>
        <p:nvGrpSpPr>
          <p:cNvPr id="10" name="Group 19">
            <a:extLst>
              <a:ext uri="{C183D7F6-B498-43B3-948B-1728B52AA6E4}">
                <adec:decorative xmlns:adec="http://schemas.microsoft.com/office/drawing/2017/decorative" val="1"/>
              </a:ext>
            </a:extLst>
          </p:cNvPr>
          <p:cNvGrpSpPr>
            <a:grpSpLocks/>
          </p:cNvGrpSpPr>
          <p:nvPr/>
        </p:nvGrpSpPr>
        <p:grpSpPr bwMode="auto">
          <a:xfrm>
            <a:off x="461963" y="2845668"/>
            <a:ext cx="6704012" cy="381000"/>
            <a:chOff x="291" y="1488"/>
            <a:chExt cx="4223" cy="240"/>
          </a:xfrm>
        </p:grpSpPr>
        <p:pic>
          <p:nvPicPr>
            <p:cNvPr id="11" name="Picture 7" descr="BD10253_"/>
            <p:cNvPicPr>
              <a:picLocks noChangeAspect="1" noChangeArrowheads="1" noCrop="1"/>
            </p:cNvPicPr>
            <p:nvPr/>
          </p:nvPicPr>
          <p:blipFill>
            <a:blip r:embed="rId4" cstate="print"/>
            <a:srcRect/>
            <a:stretch>
              <a:fillRect/>
            </a:stretch>
          </p:blipFill>
          <p:spPr bwMode="auto">
            <a:xfrm>
              <a:off x="291" y="1491"/>
              <a:ext cx="189" cy="189"/>
            </a:xfrm>
            <a:prstGeom prst="rect">
              <a:avLst/>
            </a:prstGeom>
            <a:noFill/>
          </p:spPr>
        </p:pic>
        <p:sp>
          <p:nvSpPr>
            <p:cNvPr id="12" name="Text Box 13"/>
            <p:cNvSpPr txBox="1">
              <a:spLocks noChangeArrowheads="1"/>
            </p:cNvSpPr>
            <p:nvPr/>
          </p:nvSpPr>
          <p:spPr bwMode="auto">
            <a:xfrm>
              <a:off x="521" y="1488"/>
              <a:ext cx="3993" cy="240"/>
            </a:xfrm>
            <a:prstGeom prst="rect">
              <a:avLst/>
            </a:prstGeom>
            <a:noFill/>
            <a:ln w="9525">
              <a:noFill/>
              <a:miter lim="800000"/>
              <a:headEnd/>
              <a:tailEnd/>
            </a:ln>
            <a:effectLst/>
          </p:spPr>
          <p:txBody>
            <a:bodyPr wrap="none">
              <a:spAutoFit/>
            </a:bodyPr>
            <a:lstStyle/>
            <a:p>
              <a:r>
                <a:rPr lang="en-US" sz="1900" b="1"/>
                <a:t>Roots DO NOT transport carbohydrates to the leaves.</a:t>
              </a:r>
            </a:p>
          </p:txBody>
        </p:sp>
      </p:grpSp>
      <p:grpSp>
        <p:nvGrpSpPr>
          <p:cNvPr id="13" name="Group 20">
            <a:extLst>
              <a:ext uri="{C183D7F6-B498-43B3-948B-1728B52AA6E4}">
                <adec:decorative xmlns:adec="http://schemas.microsoft.com/office/drawing/2017/decorative" val="1"/>
              </a:ext>
            </a:extLst>
          </p:cNvPr>
          <p:cNvGrpSpPr>
            <a:grpSpLocks/>
          </p:cNvGrpSpPr>
          <p:nvPr/>
        </p:nvGrpSpPr>
        <p:grpSpPr bwMode="auto">
          <a:xfrm>
            <a:off x="461963" y="3455268"/>
            <a:ext cx="4837112" cy="381000"/>
            <a:chOff x="291" y="1872"/>
            <a:chExt cx="3047" cy="240"/>
          </a:xfrm>
        </p:grpSpPr>
        <p:pic>
          <p:nvPicPr>
            <p:cNvPr id="14" name="Picture 8" descr="BD10253_"/>
            <p:cNvPicPr>
              <a:picLocks noChangeAspect="1" noChangeArrowheads="1" noCrop="1"/>
            </p:cNvPicPr>
            <p:nvPr/>
          </p:nvPicPr>
          <p:blipFill>
            <a:blip r:embed="rId4" cstate="print"/>
            <a:srcRect/>
            <a:stretch>
              <a:fillRect/>
            </a:stretch>
          </p:blipFill>
          <p:spPr bwMode="auto">
            <a:xfrm>
              <a:off x="291" y="1875"/>
              <a:ext cx="189" cy="189"/>
            </a:xfrm>
            <a:prstGeom prst="rect">
              <a:avLst/>
            </a:prstGeom>
            <a:noFill/>
          </p:spPr>
        </p:pic>
        <p:sp>
          <p:nvSpPr>
            <p:cNvPr id="15" name="Text Box 14"/>
            <p:cNvSpPr txBox="1">
              <a:spLocks noChangeArrowheads="1"/>
            </p:cNvSpPr>
            <p:nvPr/>
          </p:nvSpPr>
          <p:spPr bwMode="auto">
            <a:xfrm>
              <a:off x="528" y="1872"/>
              <a:ext cx="2810" cy="240"/>
            </a:xfrm>
            <a:prstGeom prst="rect">
              <a:avLst/>
            </a:prstGeom>
            <a:noFill/>
            <a:ln w="9525">
              <a:noFill/>
              <a:miter lim="800000"/>
              <a:headEnd/>
              <a:tailEnd/>
            </a:ln>
            <a:effectLst/>
          </p:spPr>
          <p:txBody>
            <a:bodyPr wrap="none">
              <a:spAutoFit/>
            </a:bodyPr>
            <a:lstStyle/>
            <a:p>
              <a:r>
                <a:rPr lang="en-US" sz="1900" b="1"/>
                <a:t>Leaves use carbohydrates to respire.</a:t>
              </a:r>
            </a:p>
          </p:txBody>
        </p:sp>
      </p:grpSp>
      <p:grpSp>
        <p:nvGrpSpPr>
          <p:cNvPr id="16" name="Group 21">
            <a:extLst>
              <a:ext uri="{C183D7F6-B498-43B3-948B-1728B52AA6E4}">
                <adec:decorative xmlns:adec="http://schemas.microsoft.com/office/drawing/2017/decorative" val="1"/>
              </a:ext>
            </a:extLst>
          </p:cNvPr>
          <p:cNvGrpSpPr>
            <a:grpSpLocks/>
          </p:cNvGrpSpPr>
          <p:nvPr/>
        </p:nvGrpSpPr>
        <p:grpSpPr bwMode="auto">
          <a:xfrm>
            <a:off x="461963" y="4064868"/>
            <a:ext cx="8453437" cy="685800"/>
            <a:chOff x="291" y="2256"/>
            <a:chExt cx="5325" cy="432"/>
          </a:xfrm>
        </p:grpSpPr>
        <p:pic>
          <p:nvPicPr>
            <p:cNvPr id="17" name="Picture 9" descr="BD10253_"/>
            <p:cNvPicPr>
              <a:picLocks noChangeAspect="1" noChangeArrowheads="1" noCrop="1"/>
            </p:cNvPicPr>
            <p:nvPr/>
          </p:nvPicPr>
          <p:blipFill>
            <a:blip r:embed="rId4" cstate="print"/>
            <a:srcRect/>
            <a:stretch>
              <a:fillRect/>
            </a:stretch>
          </p:blipFill>
          <p:spPr bwMode="auto">
            <a:xfrm>
              <a:off x="291" y="2256"/>
              <a:ext cx="189" cy="189"/>
            </a:xfrm>
            <a:prstGeom prst="rect">
              <a:avLst/>
            </a:prstGeom>
            <a:noFill/>
          </p:spPr>
        </p:pic>
        <p:sp>
          <p:nvSpPr>
            <p:cNvPr id="18" name="Text Box 15"/>
            <p:cNvSpPr txBox="1">
              <a:spLocks noChangeArrowheads="1"/>
            </p:cNvSpPr>
            <p:nvPr/>
          </p:nvSpPr>
          <p:spPr bwMode="auto">
            <a:xfrm>
              <a:off x="528" y="2256"/>
              <a:ext cx="5088" cy="432"/>
            </a:xfrm>
            <a:prstGeom prst="rect">
              <a:avLst/>
            </a:prstGeom>
            <a:noFill/>
            <a:ln w="9525">
              <a:noFill/>
              <a:miter lim="800000"/>
              <a:headEnd/>
              <a:tailEnd/>
            </a:ln>
            <a:effectLst/>
          </p:spPr>
          <p:txBody>
            <a:bodyPr/>
            <a:lstStyle/>
            <a:p>
              <a:r>
                <a:rPr lang="en-US" sz="1900" b="1"/>
                <a:t>5-10% of new leaf growth is from residual sheath &amp; crown carbohydrate reserves.</a:t>
              </a:r>
            </a:p>
          </p:txBody>
        </p:sp>
      </p:grpSp>
      <p:grpSp>
        <p:nvGrpSpPr>
          <p:cNvPr id="19" name="Group 22">
            <a:extLst>
              <a:ext uri="{C183D7F6-B498-43B3-948B-1728B52AA6E4}">
                <adec:decorative xmlns:adec="http://schemas.microsoft.com/office/drawing/2017/decorative" val="1"/>
              </a:ext>
            </a:extLst>
          </p:cNvPr>
          <p:cNvGrpSpPr>
            <a:grpSpLocks/>
          </p:cNvGrpSpPr>
          <p:nvPr/>
        </p:nvGrpSpPr>
        <p:grpSpPr bwMode="auto">
          <a:xfrm>
            <a:off x="461963" y="4826868"/>
            <a:ext cx="8682037" cy="685800"/>
            <a:chOff x="291" y="2736"/>
            <a:chExt cx="5469" cy="432"/>
          </a:xfrm>
        </p:grpSpPr>
        <p:pic>
          <p:nvPicPr>
            <p:cNvPr id="20" name="Picture 10" descr="BD10253_"/>
            <p:cNvPicPr>
              <a:picLocks noChangeAspect="1" noChangeArrowheads="1" noCrop="1"/>
            </p:cNvPicPr>
            <p:nvPr/>
          </p:nvPicPr>
          <p:blipFill>
            <a:blip r:embed="rId4" cstate="print"/>
            <a:srcRect/>
            <a:stretch>
              <a:fillRect/>
            </a:stretch>
          </p:blipFill>
          <p:spPr bwMode="auto">
            <a:xfrm>
              <a:off x="291" y="2739"/>
              <a:ext cx="189" cy="189"/>
            </a:xfrm>
            <a:prstGeom prst="rect">
              <a:avLst/>
            </a:prstGeom>
            <a:noFill/>
          </p:spPr>
        </p:pic>
        <p:sp>
          <p:nvSpPr>
            <p:cNvPr id="21" name="Text Box 16"/>
            <p:cNvSpPr txBox="1">
              <a:spLocks noChangeArrowheads="1"/>
            </p:cNvSpPr>
            <p:nvPr/>
          </p:nvSpPr>
          <p:spPr bwMode="auto">
            <a:xfrm>
              <a:off x="528" y="2736"/>
              <a:ext cx="5232" cy="432"/>
            </a:xfrm>
            <a:prstGeom prst="rect">
              <a:avLst/>
            </a:prstGeom>
            <a:noFill/>
            <a:ln w="9525">
              <a:noFill/>
              <a:miter lim="800000"/>
              <a:headEnd/>
              <a:tailEnd/>
            </a:ln>
            <a:effectLst/>
          </p:spPr>
          <p:txBody>
            <a:bodyPr/>
            <a:lstStyle/>
            <a:p>
              <a:r>
                <a:rPr lang="en-US" sz="1900" b="1"/>
                <a:t>90-95% of new leaf growth comes from carbohydrates resulting from current photosynthesis.</a:t>
              </a:r>
            </a:p>
          </p:txBody>
        </p:sp>
      </p:grpSp>
      <p:grpSp>
        <p:nvGrpSpPr>
          <p:cNvPr id="22" name="Group 23">
            <a:extLst>
              <a:ext uri="{C183D7F6-B498-43B3-948B-1728B52AA6E4}">
                <adec:decorative xmlns:adec="http://schemas.microsoft.com/office/drawing/2017/decorative" val="1"/>
              </a:ext>
            </a:extLst>
          </p:cNvPr>
          <p:cNvGrpSpPr>
            <a:grpSpLocks/>
          </p:cNvGrpSpPr>
          <p:nvPr/>
        </p:nvGrpSpPr>
        <p:grpSpPr bwMode="auto">
          <a:xfrm>
            <a:off x="461963" y="5588868"/>
            <a:ext cx="5656262" cy="381000"/>
            <a:chOff x="291" y="3216"/>
            <a:chExt cx="3563" cy="240"/>
          </a:xfrm>
        </p:grpSpPr>
        <p:pic>
          <p:nvPicPr>
            <p:cNvPr id="23" name="Picture 11" descr="BD10253_"/>
            <p:cNvPicPr>
              <a:picLocks noChangeAspect="1" noChangeArrowheads="1" noCrop="1"/>
            </p:cNvPicPr>
            <p:nvPr/>
          </p:nvPicPr>
          <p:blipFill>
            <a:blip r:embed="rId4" cstate="print"/>
            <a:srcRect/>
            <a:stretch>
              <a:fillRect/>
            </a:stretch>
          </p:blipFill>
          <p:spPr bwMode="auto">
            <a:xfrm>
              <a:off x="291" y="3219"/>
              <a:ext cx="189" cy="189"/>
            </a:xfrm>
            <a:prstGeom prst="rect">
              <a:avLst/>
            </a:prstGeom>
            <a:noFill/>
          </p:spPr>
        </p:pic>
        <p:sp>
          <p:nvSpPr>
            <p:cNvPr id="24" name="Text Box 17"/>
            <p:cNvSpPr txBox="1">
              <a:spLocks noChangeArrowheads="1"/>
            </p:cNvSpPr>
            <p:nvPr/>
          </p:nvSpPr>
          <p:spPr bwMode="auto">
            <a:xfrm>
              <a:off x="528" y="3216"/>
              <a:ext cx="3326" cy="240"/>
            </a:xfrm>
            <a:prstGeom prst="rect">
              <a:avLst/>
            </a:prstGeom>
            <a:noFill/>
            <a:ln w="9525">
              <a:noFill/>
              <a:miter lim="800000"/>
              <a:headEnd/>
              <a:tailEnd/>
            </a:ln>
            <a:effectLst/>
          </p:spPr>
          <p:txBody>
            <a:bodyPr wrap="none">
              <a:spAutoFit/>
            </a:bodyPr>
            <a:lstStyle/>
            <a:p>
              <a:r>
                <a:rPr lang="en-US" sz="1900" b="1"/>
                <a:t>Bottom line – it takes leaves to make leaves.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2" name="Chart 1">
            <a:extLs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613366532"/>
              </p:ext>
            </p:extLst>
          </p:nvPr>
        </p:nvGraphicFramePr>
        <p:xfrm>
          <a:off x="158524" y="438098"/>
          <a:ext cx="8410353" cy="5252483"/>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C183D7F6-B498-43B3-948B-1728B52AA6E4}">
                <adec:decorative xmlns:adec="http://schemas.microsoft.com/office/drawing/2017/decorative" val="1"/>
              </a:ext>
            </a:extLst>
          </p:cNvPr>
          <p:cNvSpPr txBox="1"/>
          <p:nvPr/>
        </p:nvSpPr>
        <p:spPr>
          <a:xfrm>
            <a:off x="2360428" y="3686707"/>
            <a:ext cx="1096775" cy="369332"/>
          </a:xfrm>
          <a:prstGeom prst="rect">
            <a:avLst/>
          </a:prstGeom>
          <a:noFill/>
        </p:spPr>
        <p:txBody>
          <a:bodyPr wrap="none" rtlCol="0">
            <a:spAutoFit/>
          </a:bodyPr>
          <a:lstStyle/>
          <a:p>
            <a:r>
              <a:rPr lang="en-US" b="1">
                <a:solidFill>
                  <a:srgbClr val="FF0000"/>
                </a:solidFill>
              </a:rPr>
              <a:t>27%slope</a:t>
            </a:r>
          </a:p>
        </p:txBody>
      </p:sp>
      <p:sp>
        <p:nvSpPr>
          <p:cNvPr id="6" name="TextBox 5">
            <a:extLst>
              <a:ext uri="{C183D7F6-B498-43B3-948B-1728B52AA6E4}">
                <adec:decorative xmlns:adec="http://schemas.microsoft.com/office/drawing/2017/decorative" val="1"/>
              </a:ext>
            </a:extLst>
          </p:cNvPr>
          <p:cNvSpPr txBox="1"/>
          <p:nvPr/>
        </p:nvSpPr>
        <p:spPr>
          <a:xfrm>
            <a:off x="4447096" y="3250051"/>
            <a:ext cx="1096775" cy="369332"/>
          </a:xfrm>
          <a:prstGeom prst="rect">
            <a:avLst/>
          </a:prstGeom>
          <a:noFill/>
        </p:spPr>
        <p:txBody>
          <a:bodyPr wrap="none" rtlCol="0">
            <a:spAutoFit/>
          </a:bodyPr>
          <a:lstStyle/>
          <a:p>
            <a:r>
              <a:rPr lang="en-US" b="1">
                <a:solidFill>
                  <a:srgbClr val="FF0000"/>
                </a:solidFill>
              </a:rPr>
              <a:t>21%slope</a:t>
            </a:r>
          </a:p>
        </p:txBody>
      </p:sp>
      <p:sp>
        <p:nvSpPr>
          <p:cNvPr id="7" name="TextBox 6">
            <a:extLst>
              <a:ext uri="{C183D7F6-B498-43B3-948B-1728B52AA6E4}">
                <adec:decorative xmlns:adec="http://schemas.microsoft.com/office/drawing/2017/decorative" val="1"/>
              </a:ext>
            </a:extLst>
          </p:cNvPr>
          <p:cNvSpPr txBox="1"/>
          <p:nvPr/>
        </p:nvSpPr>
        <p:spPr>
          <a:xfrm>
            <a:off x="6328465" y="2041553"/>
            <a:ext cx="1096775" cy="369332"/>
          </a:xfrm>
          <a:prstGeom prst="rect">
            <a:avLst/>
          </a:prstGeom>
          <a:noFill/>
        </p:spPr>
        <p:txBody>
          <a:bodyPr wrap="none" rtlCol="0">
            <a:spAutoFit/>
          </a:bodyPr>
          <a:lstStyle/>
          <a:p>
            <a:r>
              <a:rPr lang="en-US" b="1">
                <a:solidFill>
                  <a:srgbClr val="FF0000"/>
                </a:solidFill>
              </a:rPr>
              <a:t>30%slope</a:t>
            </a:r>
          </a:p>
        </p:txBody>
      </p:sp>
      <p:sp>
        <p:nvSpPr>
          <p:cNvPr id="9" name="TextBox 8">
            <a:extLst>
              <a:ext uri="{C183D7F6-B498-43B3-948B-1728B52AA6E4}">
                <adec:decorative xmlns:adec="http://schemas.microsoft.com/office/drawing/2017/decorative" val="1"/>
              </a:ext>
            </a:extLst>
          </p:cNvPr>
          <p:cNvSpPr txBox="1"/>
          <p:nvPr/>
        </p:nvSpPr>
        <p:spPr>
          <a:xfrm>
            <a:off x="7154316" y="5588905"/>
            <a:ext cx="1612877" cy="830997"/>
          </a:xfrm>
          <a:prstGeom prst="rect">
            <a:avLst/>
          </a:prstGeom>
          <a:solidFill>
            <a:schemeClr val="accent2"/>
          </a:solidFill>
        </p:spPr>
        <p:txBody>
          <a:bodyPr wrap="none" rtlCol="0">
            <a:spAutoFit/>
          </a:bodyPr>
          <a:lstStyle/>
          <a:p>
            <a:r>
              <a:rPr lang="en-US" sz="2400" b="1" dirty="0">
                <a:solidFill>
                  <a:schemeClr val="bg1"/>
                </a:solidFill>
              </a:rPr>
              <a:t>0.28”</a:t>
            </a:r>
          </a:p>
          <a:p>
            <a:r>
              <a:rPr lang="en-US" sz="2400" b="1" dirty="0">
                <a:solidFill>
                  <a:schemeClr val="bg1"/>
                </a:solidFill>
              </a:rPr>
              <a:t> infiltration</a:t>
            </a:r>
          </a:p>
        </p:txBody>
      </p:sp>
      <p:sp>
        <p:nvSpPr>
          <p:cNvPr id="10" name="TextBox 9">
            <a:extLst>
              <a:ext uri="{C183D7F6-B498-43B3-948B-1728B52AA6E4}">
                <adec:decorative xmlns:adec="http://schemas.microsoft.com/office/drawing/2017/decorative" val="1"/>
              </a:ext>
            </a:extLst>
          </p:cNvPr>
          <p:cNvSpPr txBox="1"/>
          <p:nvPr/>
        </p:nvSpPr>
        <p:spPr>
          <a:xfrm>
            <a:off x="1327405" y="5621127"/>
            <a:ext cx="1543949" cy="830997"/>
          </a:xfrm>
          <a:prstGeom prst="rect">
            <a:avLst/>
          </a:prstGeom>
          <a:solidFill>
            <a:schemeClr val="accent2"/>
          </a:solidFill>
        </p:spPr>
        <p:txBody>
          <a:bodyPr wrap="none" rtlCol="0">
            <a:spAutoFit/>
          </a:bodyPr>
          <a:lstStyle/>
          <a:p>
            <a:r>
              <a:rPr lang="en-US" sz="2400" b="1" dirty="0">
                <a:solidFill>
                  <a:schemeClr val="bg1"/>
                </a:solidFill>
              </a:rPr>
              <a:t>1.13” </a:t>
            </a:r>
          </a:p>
          <a:p>
            <a:r>
              <a:rPr lang="en-US" sz="2400" b="1" dirty="0">
                <a:solidFill>
                  <a:schemeClr val="bg1"/>
                </a:solidFill>
              </a:rPr>
              <a:t>infiltration</a:t>
            </a:r>
          </a:p>
        </p:txBody>
      </p:sp>
      <p:grpSp>
        <p:nvGrpSpPr>
          <p:cNvPr id="13" name="Group 12">
            <a:extLst>
              <a:ext uri="{C183D7F6-B498-43B3-948B-1728B52AA6E4}">
                <adec:decorative xmlns:adec="http://schemas.microsoft.com/office/drawing/2017/decorative" val="1"/>
              </a:ext>
            </a:extLst>
          </p:cNvPr>
          <p:cNvGrpSpPr/>
          <p:nvPr/>
        </p:nvGrpSpPr>
        <p:grpSpPr>
          <a:xfrm>
            <a:off x="2946345" y="5542325"/>
            <a:ext cx="4098275" cy="711601"/>
            <a:chOff x="3051671" y="5349635"/>
            <a:chExt cx="4098275" cy="711601"/>
          </a:xfrm>
        </p:grpSpPr>
        <p:sp>
          <p:nvSpPr>
            <p:cNvPr id="12" name="Up-Down Arrow 11"/>
            <p:cNvSpPr/>
            <p:nvPr/>
          </p:nvSpPr>
          <p:spPr>
            <a:xfrm rot="16200000">
              <a:off x="4745008" y="3656298"/>
              <a:ext cx="711601" cy="4098275"/>
            </a:xfrm>
            <a:prstGeom prst="upDownArrow">
              <a:avLst>
                <a:gd name="adj1" fmla="val 47433"/>
                <a:gd name="adj2" fmla="val 7076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3301443" y="5474604"/>
              <a:ext cx="3265638" cy="369332"/>
            </a:xfrm>
            <a:prstGeom prst="rect">
              <a:avLst/>
            </a:prstGeom>
            <a:noFill/>
          </p:spPr>
          <p:txBody>
            <a:bodyPr wrap="none" rtlCol="0">
              <a:spAutoFit/>
            </a:bodyPr>
            <a:lstStyle/>
            <a:p>
              <a:r>
                <a:rPr lang="en-US" b="1" dirty="0">
                  <a:solidFill>
                    <a:schemeClr val="bg1"/>
                  </a:solidFill>
                </a:rPr>
                <a:t>Potential drought impact</a:t>
              </a:r>
            </a:p>
          </p:txBody>
        </p:sp>
      </p:grpSp>
      <p:sp>
        <p:nvSpPr>
          <p:cNvPr id="3" name="Title 2">
            <a:extLst>
              <a:ext uri="{C183D7F6-B498-43B3-948B-1728B52AA6E4}">
                <adec:decorative xmlns:adec="http://schemas.microsoft.com/office/drawing/2017/decorative" val="1"/>
              </a:ext>
            </a:extLst>
          </p:cNvPr>
          <p:cNvSpPr txBox="1">
            <a:spLocks noGrp="1"/>
          </p:cNvSpPr>
          <p:nvPr>
            <p:ph type="title" idx="4294967295"/>
          </p:nvPr>
        </p:nvSpPr>
        <p:spPr>
          <a:xfrm>
            <a:off x="263447" y="373002"/>
            <a:ext cx="8722029"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solidFill>
                <a:effectLst/>
                <a:uLnTx/>
                <a:uFillTx/>
                <a:latin typeface="+mn-lt"/>
                <a:ea typeface="+mn-ea"/>
                <a:cs typeface="+mn-cs"/>
              </a:rPr>
              <a:t> </a:t>
            </a:r>
            <a:r>
              <a:rPr kumimoji="0" lang="en-US" sz="2800" b="0" i="0" u="none" strike="noStrike" kern="1200" cap="none" spc="0" normalizeH="0" baseline="0" noProof="0" dirty="0">
                <a:ln>
                  <a:noFill/>
                </a:ln>
                <a:solidFill>
                  <a:schemeClr val="tx1"/>
                </a:solidFill>
                <a:effectLst/>
                <a:uLnTx/>
                <a:uFillTx/>
                <a:latin typeface="+mn-lt"/>
                <a:ea typeface="+mn-ea"/>
                <a:cs typeface="+mn-cs"/>
              </a:rPr>
              <a:t>Effects of soil cover by a mixture of bluegrass &amp; white clover &amp; weeds  on rainfall runoff from 1.4” rain/</a:t>
            </a:r>
            <a:r>
              <a:rPr kumimoji="0" lang="en-US" sz="2400" b="0" i="0" u="none" strike="noStrike" kern="1200" cap="none" spc="0" normalizeH="0" baseline="0" noProof="0" dirty="0">
                <a:ln>
                  <a:noFill/>
                </a:ln>
                <a:solidFill>
                  <a:schemeClr val="tx1"/>
                </a:solidFill>
                <a:effectLst/>
                <a:uLnTx/>
                <a:uFillTx/>
                <a:latin typeface="+mn-lt"/>
                <a:ea typeface="+mn-ea"/>
                <a:cs typeface="+mn-cs"/>
              </a:rPr>
              <a:t>hr</a:t>
            </a:r>
            <a:r>
              <a:rPr kumimoji="0" lang="en-US" sz="2800" b="0" i="0" u="none" strike="noStrike" kern="1200" cap="none" spc="0" normalizeH="0" baseline="0" noProof="0" dirty="0">
                <a:ln>
                  <a:noFill/>
                </a:ln>
                <a:solidFill>
                  <a:schemeClr val="tx1"/>
                </a:solidFill>
                <a:effectLst/>
                <a:uLnTx/>
                <a:uFillTx/>
                <a:latin typeface="+mn-lt"/>
                <a:ea typeface="+mn-ea"/>
                <a:cs typeface="+mn-cs"/>
              </a:rPr>
              <a:t>. (PA)</a:t>
            </a:r>
          </a:p>
        </p:txBody>
      </p:sp>
    </p:spTree>
    <p:extLst>
      <p:ext uri="{BB962C8B-B14F-4D97-AF65-F5344CB8AC3E}">
        <p14:creationId xmlns:p14="http://schemas.microsoft.com/office/powerpoint/2010/main" val="1242447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350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4000"/>
                            </p:stCondLst>
                            <p:childTnLst>
                              <p:par>
                                <p:cTn id="9" presetID="10" presetClass="entr" presetSubtype="0" fill="hold" grpId="0" nodeType="afterEffect">
                                  <p:stCondLst>
                                    <p:cond delay="275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7250"/>
                            </p:stCondLst>
                            <p:childTnLst>
                              <p:par>
                                <p:cTn id="13" presetID="10" presetClass="entr" presetSubtype="0" fill="hold"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1C960-42FA-4646-A0E4-89D9484BE84F}"/>
              </a:ext>
            </a:extLst>
          </p:cNvPr>
          <p:cNvSpPr>
            <a:spLocks noGrp="1"/>
          </p:cNvSpPr>
          <p:nvPr>
            <p:ph type="title"/>
          </p:nvPr>
        </p:nvSpPr>
        <p:spPr>
          <a:xfrm>
            <a:off x="788450" y="286265"/>
            <a:ext cx="7950819" cy="1328767"/>
          </a:xfrm>
        </p:spPr>
        <p:txBody>
          <a:bodyPr>
            <a:normAutofit/>
          </a:bodyPr>
          <a:lstStyle/>
          <a:p>
            <a:pPr algn="ctr"/>
            <a:r>
              <a:rPr lang="en-US" sz="3600" dirty="0"/>
              <a:t>Characteristics of Acute Disturbance Related to Grazing</a:t>
            </a:r>
          </a:p>
        </p:txBody>
      </p:sp>
      <p:sp>
        <p:nvSpPr>
          <p:cNvPr id="3" name="Content Placeholder 2">
            <a:extLst>
              <a:ext uri="{FF2B5EF4-FFF2-40B4-BE49-F238E27FC236}">
                <a16:creationId xmlns:a16="http://schemas.microsoft.com/office/drawing/2014/main" id="{A12F209E-AE22-4095-9CB8-4169CE9783FF}"/>
              </a:ext>
            </a:extLst>
          </p:cNvPr>
          <p:cNvSpPr>
            <a:spLocks noGrp="1"/>
          </p:cNvSpPr>
          <p:nvPr>
            <p:ph idx="1"/>
          </p:nvPr>
        </p:nvSpPr>
        <p:spPr>
          <a:xfrm>
            <a:off x="112448" y="1493138"/>
            <a:ext cx="7950820" cy="4489507"/>
          </a:xfrm>
        </p:spPr>
        <p:txBody>
          <a:bodyPr>
            <a:normAutofit/>
          </a:bodyPr>
          <a:lstStyle/>
          <a:p>
            <a:pPr marL="0" indent="0">
              <a:spcAft>
                <a:spcPts val="600"/>
              </a:spcAft>
              <a:buNone/>
            </a:pPr>
            <a:r>
              <a:rPr lang="en-US" sz="2000" dirty="0"/>
              <a:t>Mimics natural disturbance patterns under changing environmental conditions</a:t>
            </a:r>
          </a:p>
          <a:p>
            <a:pPr marL="0" lvl="1" indent="0">
              <a:spcAft>
                <a:spcPts val="600"/>
              </a:spcAft>
              <a:buSzPct val="100000"/>
              <a:buNone/>
            </a:pPr>
            <a:r>
              <a:rPr lang="en-US" sz="2000" dirty="0">
                <a:solidFill>
                  <a:srgbClr val="00529D"/>
                </a:solidFill>
              </a:rPr>
              <a:t>Timing: variable</a:t>
            </a:r>
            <a:r>
              <a:rPr lang="en-US" sz="2000" dirty="0">
                <a:solidFill>
                  <a:schemeClr val="tx1"/>
                </a:solidFill>
              </a:rPr>
              <a:t> </a:t>
            </a:r>
            <a:r>
              <a:rPr lang="en-US" sz="2000" dirty="0">
                <a:solidFill>
                  <a:schemeClr val="tx1"/>
                </a:solidFill>
                <a:sym typeface="Wingdings" panose="05000000000000000000" pitchFamily="2" charset="2"/>
              </a:rPr>
              <a:t> plants grazed at different times of                                           year to facilitate pasture diversity</a:t>
            </a:r>
            <a:endParaRPr lang="en-US" sz="2000" dirty="0">
              <a:solidFill>
                <a:srgbClr val="00529D"/>
              </a:solidFill>
            </a:endParaRPr>
          </a:p>
          <a:p>
            <a:pPr marL="0" lvl="1" indent="0">
              <a:spcAft>
                <a:spcPts val="600"/>
              </a:spcAft>
              <a:buSzPct val="100000"/>
              <a:buNone/>
            </a:pPr>
            <a:r>
              <a:rPr lang="en-US" sz="2000" dirty="0">
                <a:solidFill>
                  <a:srgbClr val="00529D"/>
                </a:solidFill>
              </a:rPr>
              <a:t>Frequency:</a:t>
            </a:r>
            <a:r>
              <a:rPr lang="en-US" sz="2000" dirty="0">
                <a:solidFill>
                  <a:srgbClr val="00529D"/>
                </a:solidFill>
                <a:sym typeface="Wingdings" panose="05000000000000000000" pitchFamily="2" charset="2"/>
              </a:rPr>
              <a:t> low </a:t>
            </a:r>
            <a:r>
              <a:rPr lang="en-US" sz="2000" dirty="0">
                <a:solidFill>
                  <a:schemeClr val="tx1"/>
                </a:solidFill>
                <a:sym typeface="Wingdings" panose="05000000000000000000" pitchFamily="2" charset="2"/>
              </a:rPr>
              <a:t></a:t>
            </a:r>
            <a:r>
              <a:rPr lang="en-US" sz="2000" dirty="0">
                <a:solidFill>
                  <a:srgbClr val="00529D"/>
                </a:solidFill>
                <a:sym typeface="Wingdings" panose="05000000000000000000" pitchFamily="2" charset="2"/>
              </a:rPr>
              <a:t> </a:t>
            </a:r>
            <a:r>
              <a:rPr lang="en-US" sz="2000" dirty="0">
                <a:solidFill>
                  <a:schemeClr val="tx1"/>
                </a:solidFill>
                <a:sym typeface="Wingdings" panose="05000000000000000000" pitchFamily="2" charset="2"/>
              </a:rPr>
              <a:t>plants grazed few times per year for                                              total plant recovery of desirable plants</a:t>
            </a:r>
            <a:endParaRPr lang="en-US" sz="2000" dirty="0">
              <a:solidFill>
                <a:schemeClr val="tx1"/>
              </a:solidFill>
            </a:endParaRPr>
          </a:p>
        </p:txBody>
      </p:sp>
      <p:pic>
        <p:nvPicPr>
          <p:cNvPr id="4" name="Picture 3">
            <a:extLst>
              <a:ext uri="{FF2B5EF4-FFF2-40B4-BE49-F238E27FC236}">
                <a16:creationId xmlns:a16="http://schemas.microsoft.com/office/drawing/2014/main" id="{E4679484-12C6-432B-A4D8-56A0FC9ACC5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161308" y="3490869"/>
            <a:ext cx="4948039" cy="2868111"/>
          </a:xfrm>
          <a:prstGeom prst="rect">
            <a:avLst/>
          </a:prstGeom>
          <a:effectLst>
            <a:outerShdw blurRad="50800" dist="38100" dir="2700000" algn="tl" rotWithShape="0">
              <a:prstClr val="black">
                <a:alpha val="40000"/>
              </a:prstClr>
            </a:outerShdw>
          </a:effectLst>
        </p:spPr>
      </p:pic>
      <p:sp>
        <p:nvSpPr>
          <p:cNvPr id="5" name="TextBox 4">
            <a:extLst>
              <a:ext uri="{FF2B5EF4-FFF2-40B4-BE49-F238E27FC236}">
                <a16:creationId xmlns:a16="http://schemas.microsoft.com/office/drawing/2014/main" id="{BF9E9F20-4464-4546-8DCF-D4707CCFD7CB}"/>
              </a:ext>
            </a:extLst>
          </p:cNvPr>
          <p:cNvSpPr txBox="1"/>
          <p:nvPr/>
        </p:nvSpPr>
        <p:spPr>
          <a:xfrm>
            <a:off x="7109348" y="5844146"/>
            <a:ext cx="1816100" cy="276999"/>
          </a:xfrm>
          <a:prstGeom prst="rect">
            <a:avLst/>
          </a:prstGeom>
          <a:noFill/>
        </p:spPr>
        <p:txBody>
          <a:bodyPr wrap="square" rtlCol="0">
            <a:spAutoFit/>
          </a:bodyPr>
          <a:lstStyle/>
          <a:p>
            <a:r>
              <a:rPr lang="en-US" sz="1200"/>
              <a:t>Vermont Pasture Network</a:t>
            </a:r>
          </a:p>
        </p:txBody>
      </p:sp>
    </p:spTree>
    <p:extLst>
      <p:ext uri="{BB962C8B-B14F-4D97-AF65-F5344CB8AC3E}">
        <p14:creationId xmlns:p14="http://schemas.microsoft.com/office/powerpoint/2010/main" val="3257499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1C960-42FA-4646-A0E4-89D9484BE84F}"/>
              </a:ext>
            </a:extLst>
          </p:cNvPr>
          <p:cNvSpPr>
            <a:spLocks noGrp="1"/>
          </p:cNvSpPr>
          <p:nvPr>
            <p:ph type="title"/>
          </p:nvPr>
        </p:nvSpPr>
        <p:spPr>
          <a:xfrm>
            <a:off x="804181" y="360861"/>
            <a:ext cx="7535635" cy="745413"/>
          </a:xfrm>
        </p:spPr>
        <p:txBody>
          <a:bodyPr>
            <a:normAutofit/>
          </a:bodyPr>
          <a:lstStyle/>
          <a:p>
            <a:pPr algn="ctr"/>
            <a:r>
              <a:rPr lang="en-US" sz="3600"/>
              <a:t>Acute Disturbance (cont.)</a:t>
            </a:r>
          </a:p>
        </p:txBody>
      </p:sp>
      <p:sp>
        <p:nvSpPr>
          <p:cNvPr id="3" name="Content Placeholder 2">
            <a:extLst>
              <a:ext uri="{FF2B5EF4-FFF2-40B4-BE49-F238E27FC236}">
                <a16:creationId xmlns:a16="http://schemas.microsoft.com/office/drawing/2014/main" id="{A12F209E-AE22-4095-9CB8-4169CE9783FF}"/>
              </a:ext>
            </a:extLst>
          </p:cNvPr>
          <p:cNvSpPr>
            <a:spLocks noGrp="1"/>
          </p:cNvSpPr>
          <p:nvPr>
            <p:ph idx="1"/>
          </p:nvPr>
        </p:nvSpPr>
        <p:spPr>
          <a:xfrm>
            <a:off x="364962" y="1524000"/>
            <a:ext cx="8414074" cy="5123448"/>
          </a:xfrm>
        </p:spPr>
        <p:txBody>
          <a:bodyPr>
            <a:normAutofit fontScale="92500" lnSpcReduction="10000"/>
          </a:bodyPr>
          <a:lstStyle/>
          <a:p>
            <a:pPr marL="4114800" lvl="1" indent="0">
              <a:spcAft>
                <a:spcPts val="600"/>
              </a:spcAft>
              <a:buSzPct val="100000"/>
              <a:buNone/>
            </a:pPr>
            <a:r>
              <a:rPr lang="en-US" sz="2800">
                <a:solidFill>
                  <a:srgbClr val="00529D"/>
                </a:solidFill>
              </a:rPr>
              <a:t>Intensity: high </a:t>
            </a:r>
            <a:r>
              <a:rPr lang="en-US" sz="2800">
                <a:solidFill>
                  <a:schemeClr val="tx1"/>
                </a:solidFill>
                <a:sym typeface="Wingdings" panose="05000000000000000000" pitchFamily="2" charset="2"/>
              </a:rPr>
              <a:t></a:t>
            </a:r>
            <a:r>
              <a:rPr lang="en-US" sz="2800">
                <a:solidFill>
                  <a:srgbClr val="00529D"/>
                </a:solidFill>
              </a:rPr>
              <a:t> </a:t>
            </a:r>
            <a:r>
              <a:rPr lang="en-US" sz="2800">
                <a:solidFill>
                  <a:schemeClr val="tx1"/>
                </a:solidFill>
              </a:rPr>
              <a:t>most plants grazed light to moderately to enhance root biomass; high degree of trampling to protect soil surface, feed soil life; short grazing duration* to prevent re-grazing of desirable plants</a:t>
            </a:r>
          </a:p>
          <a:p>
            <a:pPr marL="112713" indent="-112713">
              <a:spcAft>
                <a:spcPts val="600"/>
              </a:spcAft>
              <a:buNone/>
            </a:pPr>
            <a:endParaRPr lang="en-US" sz="2200"/>
          </a:p>
          <a:p>
            <a:pPr marL="112713" indent="-112713">
              <a:spcAft>
                <a:spcPts val="600"/>
              </a:spcAft>
              <a:buNone/>
            </a:pPr>
            <a:endParaRPr lang="en-US" sz="2200"/>
          </a:p>
          <a:p>
            <a:pPr marL="112713" indent="-112713">
              <a:spcAft>
                <a:spcPts val="600"/>
              </a:spcAft>
              <a:buNone/>
            </a:pPr>
            <a:r>
              <a:rPr lang="en-US" sz="2200"/>
              <a:t>*Depending on forage growth rate, resource concerns, time constraints, and objectives</a:t>
            </a:r>
          </a:p>
        </p:txBody>
      </p:sp>
      <p:pic>
        <p:nvPicPr>
          <p:cNvPr id="7" name="Picture 6">
            <a:extLst>
              <a:ext uri="{FF2B5EF4-FFF2-40B4-BE49-F238E27FC236}">
                <a16:creationId xmlns:a16="http://schemas.microsoft.com/office/drawing/2014/main" id="{F5C3283C-2DFD-4229-B403-2BE22026F0C7}"/>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1482436"/>
            <a:ext cx="4391891" cy="3293918"/>
          </a:xfrm>
          <a:prstGeom prst="rect">
            <a:avLst/>
          </a:prstGeom>
        </p:spPr>
      </p:pic>
    </p:spTree>
    <p:extLst>
      <p:ext uri="{BB962C8B-B14F-4D97-AF65-F5344CB8AC3E}">
        <p14:creationId xmlns:p14="http://schemas.microsoft.com/office/powerpoint/2010/main" val="265296741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D6211FB-3A41-E270-7DDE-EF27785B4C4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278062" y="1468874"/>
            <a:ext cx="6608637" cy="4956478"/>
          </a:xfrm>
          <a:prstGeom prst="rect">
            <a:avLst/>
          </a:prstGeom>
        </p:spPr>
      </p:pic>
      <p:pic>
        <p:nvPicPr>
          <p:cNvPr id="5" name="Content Placeholder 4">
            <a:extLst>
              <a:ext uri="{FF2B5EF4-FFF2-40B4-BE49-F238E27FC236}">
                <a16:creationId xmlns:a16="http://schemas.microsoft.com/office/drawing/2014/main" id="{A55F4ECF-6A5C-47CF-97DC-30CCADD97FED}"/>
              </a:ext>
              <a:ext uri="{C183D7F6-B498-43B3-948B-1728B52AA6E4}">
                <adec:decorative xmlns:adec="http://schemas.microsoft.com/office/drawing/2017/decorative" val="1"/>
              </a:ext>
            </a:extLst>
          </p:cNvPr>
          <p:cNvPicPr>
            <a:picLocks noGrp="1" noChangeAspect="1"/>
          </p:cNvPicPr>
          <p:nvPr>
            <p:ph idx="1"/>
          </p:nvPr>
        </p:nvPicPr>
        <p:blipFill>
          <a:blip r:embed="rId4" cstate="screen">
            <a:extLst>
              <a:ext uri="{BEBA8EAE-BF5A-486C-A8C5-ECC9F3942E4B}">
                <a14:imgProps xmlns:a14="http://schemas.microsoft.com/office/drawing/2010/main">
                  <a14:imgLayer r:embed="rId5">
                    <a14:imgEffect>
                      <a14:brightnessContrast bright="-60000"/>
                    </a14:imgEffect>
                  </a14:imgLayer>
                </a14:imgProps>
              </a:ext>
              <a:ext uri="{28A0092B-C50C-407E-A947-70E740481C1C}">
                <a14:useLocalDpi xmlns:a14="http://schemas.microsoft.com/office/drawing/2010/main"/>
              </a:ext>
            </a:extLst>
          </a:blip>
          <a:stretch>
            <a:fillRect/>
          </a:stretch>
        </p:blipFill>
        <p:spPr>
          <a:xfrm>
            <a:off x="1269458" y="1471540"/>
            <a:ext cx="6605082" cy="4953812"/>
          </a:xfrm>
        </p:spPr>
      </p:pic>
      <p:sp>
        <p:nvSpPr>
          <p:cNvPr id="6" name="TextBox 5">
            <a:extLst>
              <a:ext uri="{FF2B5EF4-FFF2-40B4-BE49-F238E27FC236}">
                <a16:creationId xmlns:a16="http://schemas.microsoft.com/office/drawing/2014/main" id="{8CC24C53-3659-4D23-BB88-37DEE9B195EF}"/>
              </a:ext>
              <a:ext uri="{C183D7F6-B498-43B3-948B-1728B52AA6E4}">
                <adec:decorative xmlns:adec="http://schemas.microsoft.com/office/drawing/2017/decorative" val="1"/>
              </a:ext>
            </a:extLst>
          </p:cNvPr>
          <p:cNvSpPr txBox="1"/>
          <p:nvPr/>
        </p:nvSpPr>
        <p:spPr>
          <a:xfrm>
            <a:off x="1433241" y="2270541"/>
            <a:ext cx="6298278" cy="954107"/>
          </a:xfrm>
          <a:prstGeom prst="rect">
            <a:avLst/>
          </a:prstGeom>
          <a:noFill/>
        </p:spPr>
        <p:txBody>
          <a:bodyPr wrap="square" rtlCol="0">
            <a:spAutoFit/>
          </a:bodyPr>
          <a:lstStyle/>
          <a:p>
            <a:pPr algn="ctr"/>
            <a:r>
              <a:rPr lang="en-US" sz="2800" dirty="0">
                <a:solidFill>
                  <a:schemeClr val="bg1"/>
                </a:solidFill>
              </a:rPr>
              <a:t>Higher Forage Quality</a:t>
            </a:r>
          </a:p>
          <a:p>
            <a:pPr algn="ctr"/>
            <a:r>
              <a:rPr lang="en-US" sz="2800" dirty="0">
                <a:solidFill>
                  <a:schemeClr val="bg1"/>
                </a:solidFill>
              </a:rPr>
              <a:t>CP: 14%     TDN: 63.5%     RFV: 149.1</a:t>
            </a:r>
          </a:p>
        </p:txBody>
      </p:sp>
      <p:cxnSp>
        <p:nvCxnSpPr>
          <p:cNvPr id="8" name="Straight Connector 7">
            <a:extLst>
              <a:ext uri="{FF2B5EF4-FFF2-40B4-BE49-F238E27FC236}">
                <a16:creationId xmlns:a16="http://schemas.microsoft.com/office/drawing/2014/main" id="{4665F3BF-FF6D-419A-9D46-C2733DF0BF73}"/>
              </a:ext>
              <a:ext uri="{C183D7F6-B498-43B3-948B-1728B52AA6E4}">
                <adec:decorative xmlns:adec="http://schemas.microsoft.com/office/drawing/2017/decorative" val="1"/>
              </a:ext>
            </a:extLst>
          </p:cNvPr>
          <p:cNvCxnSpPr>
            <a:cxnSpLocks/>
          </p:cNvCxnSpPr>
          <p:nvPr/>
        </p:nvCxnSpPr>
        <p:spPr>
          <a:xfrm>
            <a:off x="1269458" y="4093324"/>
            <a:ext cx="6605082" cy="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8846F23B-1118-40BF-9DB4-B69E03DA16E1}"/>
              </a:ext>
              <a:ext uri="{C183D7F6-B498-43B3-948B-1728B52AA6E4}">
                <adec:decorative xmlns:adec="http://schemas.microsoft.com/office/drawing/2017/decorative" val="1"/>
              </a:ext>
            </a:extLst>
          </p:cNvPr>
          <p:cNvSpPr txBox="1"/>
          <p:nvPr/>
        </p:nvSpPr>
        <p:spPr>
          <a:xfrm>
            <a:off x="1433241" y="4160848"/>
            <a:ext cx="6241471" cy="954107"/>
          </a:xfrm>
          <a:prstGeom prst="rect">
            <a:avLst/>
          </a:prstGeom>
          <a:noFill/>
        </p:spPr>
        <p:txBody>
          <a:bodyPr wrap="square" rtlCol="0">
            <a:spAutoFit/>
          </a:bodyPr>
          <a:lstStyle/>
          <a:p>
            <a:pPr algn="ctr"/>
            <a:r>
              <a:rPr lang="en-US" sz="2800" dirty="0">
                <a:solidFill>
                  <a:schemeClr val="bg1"/>
                </a:solidFill>
                <a:sym typeface="Wingdings" panose="05000000000000000000" pitchFamily="2" charset="2"/>
              </a:rPr>
              <a:t>Lower Forage Quality</a:t>
            </a:r>
          </a:p>
          <a:p>
            <a:pPr algn="ctr"/>
            <a:r>
              <a:rPr lang="en-US" sz="2800" dirty="0">
                <a:solidFill>
                  <a:schemeClr val="bg1"/>
                </a:solidFill>
                <a:sym typeface="Wingdings" panose="05000000000000000000" pitchFamily="2" charset="2"/>
              </a:rPr>
              <a:t>CP: 7.2%     TDN: 56.3%     RFV: 97.9</a:t>
            </a:r>
          </a:p>
        </p:txBody>
      </p:sp>
      <p:sp>
        <p:nvSpPr>
          <p:cNvPr id="12" name="TextBox 11">
            <a:extLst>
              <a:ext uri="{FF2B5EF4-FFF2-40B4-BE49-F238E27FC236}">
                <a16:creationId xmlns:a16="http://schemas.microsoft.com/office/drawing/2014/main" id="{D1FF1853-F702-4460-A3B7-4709639910B8}"/>
              </a:ext>
              <a:ext uri="{C183D7F6-B498-43B3-948B-1728B52AA6E4}">
                <adec:decorative xmlns:adec="http://schemas.microsoft.com/office/drawing/2017/decorative" val="1"/>
              </a:ext>
            </a:extLst>
          </p:cNvPr>
          <p:cNvSpPr txBox="1"/>
          <p:nvPr/>
        </p:nvSpPr>
        <p:spPr>
          <a:xfrm>
            <a:off x="1293777" y="3561565"/>
            <a:ext cx="3020528" cy="523220"/>
          </a:xfrm>
          <a:prstGeom prst="rect">
            <a:avLst/>
          </a:prstGeom>
          <a:noFill/>
        </p:spPr>
        <p:txBody>
          <a:bodyPr wrap="square" rtlCol="0">
            <a:spAutoFit/>
          </a:bodyPr>
          <a:lstStyle/>
          <a:p>
            <a:pPr algn="ctr"/>
            <a:r>
              <a:rPr lang="en-US" sz="2800">
                <a:solidFill>
                  <a:schemeClr val="bg1"/>
                </a:solidFill>
              </a:rPr>
              <a:t>50% by Weight </a:t>
            </a:r>
          </a:p>
        </p:txBody>
      </p:sp>
      <p:sp>
        <p:nvSpPr>
          <p:cNvPr id="15" name="Title 3">
            <a:extLst>
              <a:ext uri="{FF2B5EF4-FFF2-40B4-BE49-F238E27FC236}">
                <a16:creationId xmlns:a16="http://schemas.microsoft.com/office/drawing/2014/main" id="{7B7A10D3-8632-48C5-A455-DB2DA379E202}"/>
              </a:ext>
              <a:ext uri="{C183D7F6-B498-43B3-948B-1728B52AA6E4}">
                <adec:decorative xmlns:adec="http://schemas.microsoft.com/office/drawing/2017/decorative" val="1"/>
              </a:ext>
            </a:extLst>
          </p:cNvPr>
          <p:cNvSpPr>
            <a:spLocks noGrp="1"/>
          </p:cNvSpPr>
          <p:nvPr>
            <p:ph type="title"/>
          </p:nvPr>
        </p:nvSpPr>
        <p:spPr>
          <a:xfrm>
            <a:off x="628649" y="317165"/>
            <a:ext cx="7886700" cy="1009651"/>
          </a:xfrm>
        </p:spPr>
        <p:txBody>
          <a:bodyPr>
            <a:normAutofit/>
          </a:bodyPr>
          <a:lstStyle/>
          <a:p>
            <a:pPr algn="ctr"/>
            <a:r>
              <a:rPr lang="en-US"/>
              <a:t>Forage Quality Declines as </a:t>
            </a:r>
            <a:br>
              <a:rPr lang="en-US"/>
            </a:br>
            <a:r>
              <a:rPr lang="en-US"/>
              <a:t>Livestock Graze Closer to the Soil</a:t>
            </a:r>
          </a:p>
        </p:txBody>
      </p:sp>
      <p:sp>
        <p:nvSpPr>
          <p:cNvPr id="10" name="TextBox 9">
            <a:extLst>
              <a:ext uri="{FF2B5EF4-FFF2-40B4-BE49-F238E27FC236}">
                <a16:creationId xmlns:a16="http://schemas.microsoft.com/office/drawing/2014/main" id="{6D908741-8423-425B-A1B0-9684E664B241}"/>
              </a:ext>
              <a:ext uri="{C183D7F6-B498-43B3-948B-1728B52AA6E4}">
                <adec:decorative xmlns:adec="http://schemas.microsoft.com/office/drawing/2017/decorative" val="1"/>
              </a:ext>
            </a:extLst>
          </p:cNvPr>
          <p:cNvSpPr txBox="1"/>
          <p:nvPr/>
        </p:nvSpPr>
        <p:spPr>
          <a:xfrm>
            <a:off x="5951525" y="5869997"/>
            <a:ext cx="1947334" cy="461665"/>
          </a:xfrm>
          <a:prstGeom prst="rect">
            <a:avLst/>
          </a:prstGeom>
          <a:noFill/>
        </p:spPr>
        <p:txBody>
          <a:bodyPr wrap="square" rtlCol="0">
            <a:spAutoFit/>
          </a:bodyPr>
          <a:lstStyle/>
          <a:p>
            <a:pPr algn="r"/>
            <a:r>
              <a:rPr lang="en-US" sz="1200" dirty="0">
                <a:solidFill>
                  <a:schemeClr val="bg1"/>
                </a:solidFill>
              </a:rPr>
              <a:t>Marlon Winger, USDA-NRCS</a:t>
            </a:r>
          </a:p>
        </p:txBody>
      </p:sp>
    </p:spTree>
    <p:extLst>
      <p:ext uri="{BB962C8B-B14F-4D97-AF65-F5344CB8AC3E}">
        <p14:creationId xmlns:p14="http://schemas.microsoft.com/office/powerpoint/2010/main" val="8095865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135BF-CA21-4C51-A3C4-E491512D0F87}"/>
              </a:ext>
            </a:extLst>
          </p:cNvPr>
          <p:cNvSpPr>
            <a:spLocks noGrp="1"/>
          </p:cNvSpPr>
          <p:nvPr>
            <p:ph type="title"/>
          </p:nvPr>
        </p:nvSpPr>
        <p:spPr>
          <a:xfrm>
            <a:off x="389139" y="617708"/>
            <a:ext cx="6719801" cy="842791"/>
          </a:xfrm>
        </p:spPr>
        <p:txBody>
          <a:bodyPr/>
          <a:lstStyle/>
          <a:p>
            <a:r>
              <a:rPr lang="en-US" dirty="0"/>
              <a:t>Summary (4)</a:t>
            </a:r>
          </a:p>
        </p:txBody>
      </p:sp>
      <p:sp>
        <p:nvSpPr>
          <p:cNvPr id="3" name="Content Placeholder 2">
            <a:extLst>
              <a:ext uri="{FF2B5EF4-FFF2-40B4-BE49-F238E27FC236}">
                <a16:creationId xmlns:a16="http://schemas.microsoft.com/office/drawing/2014/main" id="{FB02264B-BDF5-4B3E-95F0-240A818AF6CD}"/>
              </a:ext>
            </a:extLst>
          </p:cNvPr>
          <p:cNvSpPr>
            <a:spLocks noGrp="1"/>
          </p:cNvSpPr>
          <p:nvPr>
            <p:ph sz="half" idx="1"/>
          </p:nvPr>
        </p:nvSpPr>
        <p:spPr>
          <a:xfrm>
            <a:off x="628650" y="1460499"/>
            <a:ext cx="7756814" cy="4716463"/>
          </a:xfrm>
        </p:spPr>
        <p:txBody>
          <a:bodyPr>
            <a:normAutofit/>
          </a:bodyPr>
          <a:lstStyle/>
          <a:p>
            <a:pPr marL="0" lvl="0" indent="0">
              <a:buNone/>
            </a:pPr>
            <a:r>
              <a:rPr lang="en-US" dirty="0"/>
              <a:t>             </a:t>
            </a:r>
            <a:r>
              <a:rPr lang="en-US" sz="3600" dirty="0"/>
              <a:t>Grow grass when you can!</a:t>
            </a:r>
          </a:p>
          <a:p>
            <a:pPr marL="0" lvl="0" indent="0">
              <a:buNone/>
            </a:pPr>
            <a:endParaRPr lang="en-US" sz="3600" dirty="0"/>
          </a:p>
          <a:p>
            <a:pPr marL="0" lvl="0" indent="0">
              <a:buNone/>
            </a:pPr>
            <a:r>
              <a:rPr lang="en-US" sz="3600" dirty="0"/>
              <a:t>Its ok to not keep everything vegetative! Cows don’t have to have the best nutrition year around.</a:t>
            </a:r>
          </a:p>
        </p:txBody>
      </p:sp>
      <p:sp>
        <p:nvSpPr>
          <p:cNvPr id="5" name="Footer Placeholder 4">
            <a:extLst>
              <a:ext uri="{FF2B5EF4-FFF2-40B4-BE49-F238E27FC236}">
                <a16:creationId xmlns:a16="http://schemas.microsoft.com/office/drawing/2014/main" id="{34F5942E-6A01-463A-A0D8-2448F4967EEA}"/>
              </a:ext>
            </a:extLst>
          </p:cNvPr>
          <p:cNvSpPr>
            <a:spLocks noGrp="1"/>
          </p:cNvSpPr>
          <p:nvPr>
            <p:ph type="ftr" sz="quarter" idx="11"/>
          </p:nvPr>
        </p:nvSpPr>
        <p:spPr>
          <a:xfrm>
            <a:off x="-12700" y="6492875"/>
            <a:ext cx="3002692"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E7E6E6">
                    <a:lumMod val="25000"/>
                  </a:srgbClr>
                </a:solidFill>
                <a:effectLst/>
                <a:uLnTx/>
                <a:uFillTx/>
                <a:latin typeface="Calibri" panose="020F0502020204030204"/>
                <a:ea typeface="+mn-ea"/>
                <a:cs typeface="+mn-cs"/>
              </a:rPr>
              <a:t>NRCS | SHD </a:t>
            </a:r>
          </a:p>
        </p:txBody>
      </p:sp>
    </p:spTree>
    <p:extLst>
      <p:ext uri="{BB962C8B-B14F-4D97-AF65-F5344CB8AC3E}">
        <p14:creationId xmlns:p14="http://schemas.microsoft.com/office/powerpoint/2010/main" val="413521804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952E5D-8830-4C26-A307-421EF391D3BC}"/>
              </a:ext>
            </a:extLst>
          </p:cNvPr>
          <p:cNvSpPr>
            <a:spLocks noGrp="1"/>
          </p:cNvSpPr>
          <p:nvPr>
            <p:ph type="title"/>
          </p:nvPr>
        </p:nvSpPr>
        <p:spPr>
          <a:xfrm>
            <a:off x="628650" y="378848"/>
            <a:ext cx="7886700" cy="1009651"/>
          </a:xfrm>
        </p:spPr>
        <p:txBody>
          <a:bodyPr>
            <a:normAutofit/>
          </a:bodyPr>
          <a:lstStyle/>
          <a:p>
            <a:pPr algn="ctr"/>
            <a:r>
              <a:rPr lang="en-US" dirty="0"/>
              <a:t>Effect of Graze Period on </a:t>
            </a:r>
            <a:br>
              <a:rPr lang="en-US" dirty="0"/>
            </a:br>
            <a:r>
              <a:rPr lang="en-US" dirty="0"/>
              <a:t>Animal Performance</a:t>
            </a:r>
          </a:p>
        </p:txBody>
      </p:sp>
      <p:pic>
        <p:nvPicPr>
          <p:cNvPr id="8" name="Content Placeholder 3">
            <a:extLst>
              <a:ext uri="{FF2B5EF4-FFF2-40B4-BE49-F238E27FC236}">
                <a16:creationId xmlns:a16="http://schemas.microsoft.com/office/drawing/2014/main" id="{DE8BBFA4-9E2D-49DA-A446-EAAA1D14701A}"/>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87205" y="1326816"/>
            <a:ext cx="7036585" cy="4673154"/>
          </a:xfrm>
          <a:prstGeom prst="rect">
            <a:avLst/>
          </a:prstGeom>
          <a:solidFill>
            <a:schemeClr val="bg1"/>
          </a:solidFill>
        </p:spPr>
      </p:pic>
      <p:sp>
        <p:nvSpPr>
          <p:cNvPr id="5" name="TextBox 4">
            <a:extLst>
              <a:ext uri="{FF2B5EF4-FFF2-40B4-BE49-F238E27FC236}">
                <a16:creationId xmlns:a16="http://schemas.microsoft.com/office/drawing/2014/main" id="{86CD598D-1A1B-421F-9AA6-3C3A2C016248}"/>
              </a:ext>
            </a:extLst>
          </p:cNvPr>
          <p:cNvSpPr txBox="1"/>
          <p:nvPr/>
        </p:nvSpPr>
        <p:spPr>
          <a:xfrm>
            <a:off x="4800108" y="5999970"/>
            <a:ext cx="3582237" cy="276999"/>
          </a:xfrm>
          <a:prstGeom prst="rect">
            <a:avLst/>
          </a:prstGeom>
          <a:noFill/>
        </p:spPr>
        <p:txBody>
          <a:bodyPr wrap="square" rtlCol="0">
            <a:spAutoFit/>
          </a:bodyPr>
          <a:lstStyle/>
          <a:p>
            <a:pPr algn="r"/>
            <a:r>
              <a:rPr lang="en-US" sz="1200" dirty="0"/>
              <a:t>University of Missouri Forage Systems Research Center</a:t>
            </a:r>
          </a:p>
        </p:txBody>
      </p:sp>
    </p:spTree>
    <p:extLst>
      <p:ext uri="{BB962C8B-B14F-4D97-AF65-F5344CB8AC3E}">
        <p14:creationId xmlns:p14="http://schemas.microsoft.com/office/powerpoint/2010/main" val="1764997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135BF-CA21-4C51-A3C4-E491512D0F87}"/>
              </a:ext>
            </a:extLst>
          </p:cNvPr>
          <p:cNvSpPr>
            <a:spLocks noGrp="1"/>
          </p:cNvSpPr>
          <p:nvPr>
            <p:ph type="title"/>
          </p:nvPr>
        </p:nvSpPr>
        <p:spPr>
          <a:xfrm>
            <a:off x="1212099" y="484675"/>
            <a:ext cx="6719801" cy="842791"/>
          </a:xfrm>
        </p:spPr>
        <p:txBody>
          <a:bodyPr/>
          <a:lstStyle/>
          <a:p>
            <a:r>
              <a:rPr lang="en-US" dirty="0"/>
              <a:t>Summary (5)</a:t>
            </a:r>
          </a:p>
        </p:txBody>
      </p:sp>
      <p:sp>
        <p:nvSpPr>
          <p:cNvPr id="3" name="Content Placeholder 2">
            <a:extLst>
              <a:ext uri="{FF2B5EF4-FFF2-40B4-BE49-F238E27FC236}">
                <a16:creationId xmlns:a16="http://schemas.microsoft.com/office/drawing/2014/main" id="{FB02264B-BDF5-4B3E-95F0-240A818AF6CD}"/>
              </a:ext>
            </a:extLst>
          </p:cNvPr>
          <p:cNvSpPr>
            <a:spLocks noGrp="1"/>
          </p:cNvSpPr>
          <p:nvPr>
            <p:ph sz="half" idx="1"/>
          </p:nvPr>
        </p:nvSpPr>
        <p:spPr>
          <a:xfrm>
            <a:off x="628650" y="1460499"/>
            <a:ext cx="7756814" cy="4716463"/>
          </a:xfrm>
        </p:spPr>
        <p:txBody>
          <a:bodyPr>
            <a:normAutofit/>
          </a:bodyPr>
          <a:lstStyle/>
          <a:p>
            <a:pPr marL="0" lvl="0" indent="0">
              <a:buNone/>
            </a:pPr>
            <a:r>
              <a:rPr lang="en-US" dirty="0"/>
              <a:t>                                   </a:t>
            </a:r>
            <a:r>
              <a:rPr lang="en-US" sz="3600" dirty="0"/>
              <a:t>Be Random</a:t>
            </a:r>
          </a:p>
          <a:p>
            <a:pPr marL="0" lvl="0" indent="0">
              <a:buNone/>
            </a:pPr>
            <a:endParaRPr lang="en-US" sz="3600" dirty="0"/>
          </a:p>
          <a:p>
            <a:pPr marL="0" lvl="0" indent="0">
              <a:buNone/>
            </a:pPr>
            <a:r>
              <a:rPr lang="en-US" sz="3600" dirty="0"/>
              <a:t>This is very important! Randomness equates to diversity not only in plants but in carbon amounts!</a:t>
            </a:r>
          </a:p>
        </p:txBody>
      </p:sp>
    </p:spTree>
    <p:extLst>
      <p:ext uri="{BB962C8B-B14F-4D97-AF65-F5344CB8AC3E}">
        <p14:creationId xmlns:p14="http://schemas.microsoft.com/office/powerpoint/2010/main" val="114523758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2F209E-AE22-4095-9CB8-4169CE9783FF}"/>
              </a:ext>
            </a:extLst>
          </p:cNvPr>
          <p:cNvSpPr>
            <a:spLocks noGrp="1"/>
          </p:cNvSpPr>
          <p:nvPr>
            <p:ph idx="1"/>
          </p:nvPr>
        </p:nvSpPr>
        <p:spPr>
          <a:xfrm>
            <a:off x="628649" y="1511300"/>
            <a:ext cx="5800229" cy="4981575"/>
          </a:xfrm>
        </p:spPr>
        <p:txBody>
          <a:bodyPr>
            <a:normAutofit/>
          </a:bodyPr>
          <a:lstStyle/>
          <a:p>
            <a:pPr marL="574675" lvl="1" indent="-342900">
              <a:spcAft>
                <a:spcPts val="600"/>
              </a:spcAft>
              <a:buSzPct val="100000"/>
              <a:buFont typeface="Arial" panose="020B0604020202020204" pitchFamily="34" charset="0"/>
              <a:buChar char="•"/>
            </a:pPr>
            <a:r>
              <a:rPr lang="en-US" sz="2800" dirty="0">
                <a:solidFill>
                  <a:srgbClr val="00529D"/>
                </a:solidFill>
              </a:rPr>
              <a:t>Timing</a:t>
            </a:r>
          </a:p>
          <a:p>
            <a:pPr marL="574675" lvl="1" indent="-342900">
              <a:spcAft>
                <a:spcPts val="600"/>
              </a:spcAft>
              <a:buSzPct val="100000"/>
              <a:buFont typeface="Arial" panose="020B0604020202020204" pitchFamily="34" charset="0"/>
              <a:buChar char="•"/>
            </a:pPr>
            <a:r>
              <a:rPr lang="en-US" sz="2800" dirty="0">
                <a:solidFill>
                  <a:srgbClr val="00529D"/>
                </a:solidFill>
              </a:rPr>
              <a:t>Frequency</a:t>
            </a:r>
          </a:p>
          <a:p>
            <a:pPr marL="574675" lvl="1" indent="-342900">
              <a:spcAft>
                <a:spcPts val="600"/>
              </a:spcAft>
              <a:buSzPct val="100000"/>
              <a:buFont typeface="Arial" panose="020B0604020202020204" pitchFamily="34" charset="0"/>
              <a:buChar char="•"/>
            </a:pPr>
            <a:r>
              <a:rPr lang="en-US" sz="2800" dirty="0">
                <a:solidFill>
                  <a:srgbClr val="00529D"/>
                </a:solidFill>
              </a:rPr>
              <a:t>Intensity</a:t>
            </a:r>
          </a:p>
          <a:p>
            <a:pPr marL="0" indent="0">
              <a:spcAft>
                <a:spcPts val="600"/>
              </a:spcAft>
              <a:buNone/>
            </a:pPr>
            <a:r>
              <a:rPr lang="en-US" dirty="0"/>
              <a:t>Natural disturbance patterns that stimulate major ecological change generally exhibit:</a:t>
            </a:r>
          </a:p>
          <a:p>
            <a:pPr marL="461963" indent="-230188">
              <a:spcAft>
                <a:spcPts val="600"/>
              </a:spcAft>
            </a:pPr>
            <a:r>
              <a:rPr lang="en-US" dirty="0"/>
              <a:t>Variable timing</a:t>
            </a:r>
          </a:p>
          <a:p>
            <a:pPr marL="461963" indent="-230188">
              <a:spcAft>
                <a:spcPts val="600"/>
              </a:spcAft>
            </a:pPr>
            <a:r>
              <a:rPr lang="en-US" dirty="0"/>
              <a:t>Low frequency</a:t>
            </a:r>
          </a:p>
          <a:p>
            <a:pPr marL="461963" indent="-230188">
              <a:spcAft>
                <a:spcPts val="600"/>
              </a:spcAft>
            </a:pPr>
            <a:r>
              <a:rPr lang="en-US" dirty="0"/>
              <a:t>High intensity</a:t>
            </a:r>
          </a:p>
        </p:txBody>
      </p:sp>
      <p:sp>
        <p:nvSpPr>
          <p:cNvPr id="21" name="Title 1">
            <a:extLst>
              <a:ext uri="{FF2B5EF4-FFF2-40B4-BE49-F238E27FC236}">
                <a16:creationId xmlns:a16="http://schemas.microsoft.com/office/drawing/2014/main" id="{13D0A3CB-C46A-4D2B-BBCD-7E7E5D83CB27}"/>
              </a:ext>
            </a:extLst>
          </p:cNvPr>
          <p:cNvSpPr>
            <a:spLocks noGrp="1"/>
          </p:cNvSpPr>
          <p:nvPr>
            <p:ph type="title"/>
          </p:nvPr>
        </p:nvSpPr>
        <p:spPr>
          <a:xfrm>
            <a:off x="787853" y="527502"/>
            <a:ext cx="7568293" cy="1009651"/>
          </a:xfrm>
        </p:spPr>
        <p:txBody>
          <a:bodyPr>
            <a:noAutofit/>
          </a:bodyPr>
          <a:lstStyle/>
          <a:p>
            <a:pPr algn="ctr"/>
            <a:r>
              <a:rPr lang="en-US" sz="3600" dirty="0"/>
              <a:t>Dimensions of Disturbance</a:t>
            </a:r>
          </a:p>
        </p:txBody>
      </p:sp>
      <p:cxnSp>
        <p:nvCxnSpPr>
          <p:cNvPr id="11" name="Straight Arrow Connector 10">
            <a:extLst>
              <a:ext uri="{FF2B5EF4-FFF2-40B4-BE49-F238E27FC236}">
                <a16:creationId xmlns:a16="http://schemas.microsoft.com/office/drawing/2014/main" id="{2C3DE997-9ADF-4108-A168-CC3342D07758}"/>
              </a:ext>
              <a:ext uri="{C183D7F6-B498-43B3-948B-1728B52AA6E4}">
                <adec:decorative xmlns:adec="http://schemas.microsoft.com/office/drawing/2017/decorative" val="1"/>
              </a:ext>
            </a:extLst>
          </p:cNvPr>
          <p:cNvCxnSpPr>
            <a:cxnSpLocks/>
          </p:cNvCxnSpPr>
          <p:nvPr/>
        </p:nvCxnSpPr>
        <p:spPr>
          <a:xfrm flipV="1">
            <a:off x="6937833" y="1726774"/>
            <a:ext cx="16327" cy="201664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5E3D413D-E511-4886-948B-3F758FDEDA4B}"/>
              </a:ext>
              <a:ext uri="{C183D7F6-B498-43B3-948B-1728B52AA6E4}">
                <adec:decorative xmlns:adec="http://schemas.microsoft.com/office/drawing/2017/decorative" val="1"/>
              </a:ext>
            </a:extLst>
          </p:cNvPr>
          <p:cNvCxnSpPr>
            <a:cxnSpLocks/>
          </p:cNvCxnSpPr>
          <p:nvPr/>
        </p:nvCxnSpPr>
        <p:spPr>
          <a:xfrm flipV="1">
            <a:off x="6937833" y="3738454"/>
            <a:ext cx="2028007" cy="987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27ED10B2-0687-42E5-A770-AE32AEA6AD4B}"/>
              </a:ext>
            </a:extLst>
          </p:cNvPr>
          <p:cNvSpPr txBox="1"/>
          <p:nvPr/>
        </p:nvSpPr>
        <p:spPr>
          <a:xfrm rot="16200000">
            <a:off x="5980998" y="2184581"/>
            <a:ext cx="1448666" cy="523220"/>
          </a:xfrm>
          <a:prstGeom prst="rect">
            <a:avLst/>
          </a:prstGeom>
          <a:noFill/>
        </p:spPr>
        <p:txBody>
          <a:bodyPr wrap="none" rtlCol="0">
            <a:spAutoFit/>
          </a:bodyPr>
          <a:lstStyle/>
          <a:p>
            <a:r>
              <a:rPr lang="en-US" sz="2800"/>
              <a:t>Intensity</a:t>
            </a:r>
          </a:p>
        </p:txBody>
      </p:sp>
      <p:cxnSp>
        <p:nvCxnSpPr>
          <p:cNvPr id="17" name="Straight Arrow Connector 16">
            <a:extLst>
              <a:ext uri="{FF2B5EF4-FFF2-40B4-BE49-F238E27FC236}">
                <a16:creationId xmlns:a16="http://schemas.microsoft.com/office/drawing/2014/main" id="{C169D87A-702C-4A04-AE7A-F9548878D99F}"/>
              </a:ext>
              <a:ext uri="{C183D7F6-B498-43B3-948B-1728B52AA6E4}">
                <adec:decorative xmlns:adec="http://schemas.microsoft.com/office/drawing/2017/decorative" val="1"/>
              </a:ext>
            </a:extLst>
          </p:cNvPr>
          <p:cNvCxnSpPr>
            <a:cxnSpLocks/>
          </p:cNvCxnSpPr>
          <p:nvPr/>
        </p:nvCxnSpPr>
        <p:spPr>
          <a:xfrm flipH="1">
            <a:off x="5504147" y="3742617"/>
            <a:ext cx="1435608" cy="142657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82051E5A-748E-4224-9D26-EA84D4D8727E}"/>
              </a:ext>
            </a:extLst>
          </p:cNvPr>
          <p:cNvSpPr txBox="1"/>
          <p:nvPr/>
        </p:nvSpPr>
        <p:spPr>
          <a:xfrm rot="18805799">
            <a:off x="5090825" y="4116925"/>
            <a:ext cx="1707583" cy="523220"/>
          </a:xfrm>
          <a:prstGeom prst="rect">
            <a:avLst/>
          </a:prstGeom>
          <a:noFill/>
        </p:spPr>
        <p:txBody>
          <a:bodyPr wrap="none" rtlCol="0">
            <a:spAutoFit/>
          </a:bodyPr>
          <a:lstStyle/>
          <a:p>
            <a:r>
              <a:rPr lang="en-US" sz="2800"/>
              <a:t>Frequency</a:t>
            </a:r>
          </a:p>
        </p:txBody>
      </p:sp>
      <p:sp>
        <p:nvSpPr>
          <p:cNvPr id="19" name="TextBox 18">
            <a:extLst>
              <a:ext uri="{FF2B5EF4-FFF2-40B4-BE49-F238E27FC236}">
                <a16:creationId xmlns:a16="http://schemas.microsoft.com/office/drawing/2014/main" id="{FB7A40C8-6A8F-4F99-9F5E-F5625FA93DD6}"/>
              </a:ext>
            </a:extLst>
          </p:cNvPr>
          <p:cNvSpPr txBox="1"/>
          <p:nvPr/>
        </p:nvSpPr>
        <p:spPr>
          <a:xfrm>
            <a:off x="7798533" y="3219397"/>
            <a:ext cx="1167307" cy="523220"/>
          </a:xfrm>
          <a:prstGeom prst="rect">
            <a:avLst/>
          </a:prstGeom>
          <a:noFill/>
        </p:spPr>
        <p:txBody>
          <a:bodyPr wrap="none" rtlCol="0">
            <a:spAutoFit/>
          </a:bodyPr>
          <a:lstStyle/>
          <a:p>
            <a:r>
              <a:rPr lang="en-US" sz="2800"/>
              <a:t>Timing</a:t>
            </a:r>
          </a:p>
        </p:txBody>
      </p:sp>
    </p:spTree>
    <p:extLst>
      <p:ext uri="{BB962C8B-B14F-4D97-AF65-F5344CB8AC3E}">
        <p14:creationId xmlns:p14="http://schemas.microsoft.com/office/powerpoint/2010/main" val="3536235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135BF-CA21-4C51-A3C4-E491512D0F87}"/>
              </a:ext>
            </a:extLst>
          </p:cNvPr>
          <p:cNvSpPr>
            <a:spLocks noGrp="1"/>
          </p:cNvSpPr>
          <p:nvPr>
            <p:ph type="title"/>
          </p:nvPr>
        </p:nvSpPr>
        <p:spPr>
          <a:xfrm>
            <a:off x="628650" y="681038"/>
            <a:ext cx="6719801" cy="842791"/>
          </a:xfrm>
        </p:spPr>
        <p:txBody>
          <a:bodyPr/>
          <a:lstStyle/>
          <a:p>
            <a:r>
              <a:rPr lang="en-US" sz="4400" dirty="0"/>
              <a:t>Summary</a:t>
            </a:r>
          </a:p>
        </p:txBody>
      </p:sp>
      <p:sp>
        <p:nvSpPr>
          <p:cNvPr id="3" name="Content Placeholder 2">
            <a:extLst>
              <a:ext uri="{FF2B5EF4-FFF2-40B4-BE49-F238E27FC236}">
                <a16:creationId xmlns:a16="http://schemas.microsoft.com/office/drawing/2014/main" id="{FB02264B-BDF5-4B3E-95F0-240A818AF6CD}"/>
              </a:ext>
            </a:extLst>
          </p:cNvPr>
          <p:cNvSpPr>
            <a:spLocks noGrp="1"/>
          </p:cNvSpPr>
          <p:nvPr>
            <p:ph sz="half" idx="1"/>
          </p:nvPr>
        </p:nvSpPr>
        <p:spPr>
          <a:xfrm>
            <a:off x="628650" y="1460499"/>
            <a:ext cx="7756814" cy="4716463"/>
          </a:xfrm>
        </p:spPr>
        <p:txBody>
          <a:bodyPr>
            <a:normAutofit/>
          </a:bodyPr>
          <a:lstStyle/>
          <a:p>
            <a:pPr marL="0" lvl="0" indent="0">
              <a:buNone/>
            </a:pPr>
            <a:r>
              <a:rPr lang="en-US" dirty="0"/>
              <a:t>                                   </a:t>
            </a:r>
            <a:r>
              <a:rPr lang="en-US" sz="4400" dirty="0"/>
              <a:t>Have a Plan!</a:t>
            </a:r>
          </a:p>
          <a:p>
            <a:pPr marL="0" lvl="0" indent="0">
              <a:buNone/>
            </a:pPr>
            <a:endParaRPr lang="en-US" sz="4400" dirty="0"/>
          </a:p>
          <a:p>
            <a:pPr marL="0" lvl="0" indent="0" algn="ctr">
              <a:buNone/>
            </a:pPr>
            <a:r>
              <a:rPr lang="en-US" sz="4400" dirty="0"/>
              <a:t>Plan ahead- think about where you will calve and where you will wean well in advance so you can prepare!</a:t>
            </a:r>
          </a:p>
        </p:txBody>
      </p:sp>
    </p:spTree>
    <p:extLst>
      <p:ext uri="{BB962C8B-B14F-4D97-AF65-F5344CB8AC3E}">
        <p14:creationId xmlns:p14="http://schemas.microsoft.com/office/powerpoint/2010/main" val="278679490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6">
            <a:extLst>
              <a:ext uri="{FF2B5EF4-FFF2-40B4-BE49-F238E27FC236}">
                <a16:creationId xmlns:a16="http://schemas.microsoft.com/office/drawing/2014/main" id="{240565F5-D194-47D1-8E46-3D7205C6D88B}"/>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1"/>
          <a:stretch/>
        </p:blipFill>
        <p:spPr>
          <a:xfrm>
            <a:off x="285918" y="886664"/>
            <a:ext cx="2738330" cy="2546998"/>
          </a:xfrm>
          <a:prstGeom prst="rect">
            <a:avLst/>
          </a:prstGeom>
        </p:spPr>
      </p:pic>
      <p:sp>
        <p:nvSpPr>
          <p:cNvPr id="2" name="Title 1">
            <a:extLst>
              <a:ext uri="{FF2B5EF4-FFF2-40B4-BE49-F238E27FC236}">
                <a16:creationId xmlns:a16="http://schemas.microsoft.com/office/drawing/2014/main" id="{4625DE31-F89D-47B1-B2D4-377D24D329CA}"/>
              </a:ext>
              <a:ext uri="{C183D7F6-B498-43B3-948B-1728B52AA6E4}">
                <adec:decorative xmlns:adec="http://schemas.microsoft.com/office/drawing/2017/decorative" val="1"/>
              </a:ext>
            </a:extLst>
          </p:cNvPr>
          <p:cNvSpPr>
            <a:spLocks noGrp="1"/>
          </p:cNvSpPr>
          <p:nvPr>
            <p:ph type="title"/>
          </p:nvPr>
        </p:nvSpPr>
        <p:spPr>
          <a:xfrm>
            <a:off x="2651423" y="581064"/>
            <a:ext cx="5426401" cy="745734"/>
          </a:xfrm>
        </p:spPr>
        <p:txBody>
          <a:bodyPr vert="horz" lIns="91440" tIns="45720" rIns="91440" bIns="45720" rtlCol="0" anchor="b">
            <a:normAutofit fontScale="90000"/>
          </a:bodyPr>
          <a:lstStyle/>
          <a:p>
            <a:r>
              <a:rPr lang="en-US" sz="3600" kern="1200" dirty="0">
                <a:latin typeface="+mj-lt"/>
                <a:ea typeface="+mj-ea"/>
                <a:cs typeface="+mj-cs"/>
              </a:rPr>
              <a:t>Portable Fencing Equipment</a:t>
            </a:r>
          </a:p>
        </p:txBody>
      </p:sp>
      <p:pic>
        <p:nvPicPr>
          <p:cNvPr id="4" name="Content Placeholder 3">
            <a:extLst>
              <a:ext uri="{FF2B5EF4-FFF2-40B4-BE49-F238E27FC236}">
                <a16:creationId xmlns:a16="http://schemas.microsoft.com/office/drawing/2014/main" id="{7AE52C99-073E-43DA-8879-93BC773808A6}"/>
              </a:ext>
              <a:ext uri="{C183D7F6-B498-43B3-948B-1728B52AA6E4}">
                <adec:decorative xmlns:adec="http://schemas.microsoft.com/office/drawing/2017/decorative" val="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3"/>
          <a:stretch/>
        </p:blipFill>
        <p:spPr>
          <a:xfrm>
            <a:off x="6081879" y="870425"/>
            <a:ext cx="2738329" cy="2547396"/>
          </a:xfrm>
          <a:prstGeom prst="rect">
            <a:avLst/>
          </a:prstGeom>
        </p:spPr>
      </p:pic>
      <p:pic>
        <p:nvPicPr>
          <p:cNvPr id="7" name="Picture 6">
            <a:extLst>
              <a:ext uri="{FF2B5EF4-FFF2-40B4-BE49-F238E27FC236}">
                <a16:creationId xmlns:a16="http://schemas.microsoft.com/office/drawing/2014/main" id="{AECE1038-2BF8-4CA9-B371-31ACC93944E9}"/>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180153" y="2250616"/>
            <a:ext cx="2738331" cy="2665309"/>
          </a:xfrm>
          <a:prstGeom prst="rect">
            <a:avLst/>
          </a:prstGeom>
        </p:spPr>
      </p:pic>
      <p:pic>
        <p:nvPicPr>
          <p:cNvPr id="8" name="Picture 7">
            <a:extLst>
              <a:ext uri="{FF2B5EF4-FFF2-40B4-BE49-F238E27FC236}">
                <a16:creationId xmlns:a16="http://schemas.microsoft.com/office/drawing/2014/main" id="{AF4DE5A8-7D35-49ED-828F-B7068EFE7DC3}"/>
              </a:ext>
              <a:ext uri="{C183D7F6-B498-43B3-948B-1728B52AA6E4}">
                <adec:decorative xmlns:adec="http://schemas.microsoft.com/office/drawing/2017/decorative" val="1"/>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58743" y="3557373"/>
            <a:ext cx="1992680" cy="2776599"/>
          </a:xfrm>
          <a:prstGeom prst="rect">
            <a:avLst/>
          </a:prstGeom>
        </p:spPr>
      </p:pic>
      <p:pic>
        <p:nvPicPr>
          <p:cNvPr id="9" name="Picture 8">
            <a:extLst>
              <a:ext uri="{FF2B5EF4-FFF2-40B4-BE49-F238E27FC236}">
                <a16:creationId xmlns:a16="http://schemas.microsoft.com/office/drawing/2014/main" id="{35ACBA22-F48A-43F7-AAA1-4E9A8B66307E}"/>
              </a:ext>
              <a:ext uri="{C183D7F6-B498-43B3-948B-1728B52AA6E4}">
                <adec:decorative xmlns:adec="http://schemas.microsoft.com/office/drawing/2017/decorative" val="1"/>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6405267" y="3557373"/>
            <a:ext cx="1992680" cy="2774549"/>
          </a:xfrm>
          <a:prstGeom prst="rect">
            <a:avLst/>
          </a:prstGeom>
        </p:spPr>
      </p:pic>
      <p:sp>
        <p:nvSpPr>
          <p:cNvPr id="10" name="TextBox 9">
            <a:extLst>
              <a:ext uri="{FF2B5EF4-FFF2-40B4-BE49-F238E27FC236}">
                <a16:creationId xmlns:a16="http://schemas.microsoft.com/office/drawing/2014/main" id="{7E48E06D-2EF1-4E34-9C4B-36AF5B847D20}"/>
              </a:ext>
              <a:ext uri="{C183D7F6-B498-43B3-948B-1728B52AA6E4}">
                <adec:decorative xmlns:adec="http://schemas.microsoft.com/office/drawing/2017/decorative" val="1"/>
              </a:ext>
            </a:extLst>
          </p:cNvPr>
          <p:cNvSpPr txBox="1"/>
          <p:nvPr/>
        </p:nvSpPr>
        <p:spPr>
          <a:xfrm>
            <a:off x="758133" y="6297548"/>
            <a:ext cx="1947334" cy="276999"/>
          </a:xfrm>
          <a:prstGeom prst="rect">
            <a:avLst/>
          </a:prstGeom>
          <a:noFill/>
        </p:spPr>
        <p:txBody>
          <a:bodyPr wrap="square" rtlCol="0">
            <a:spAutoFit/>
          </a:bodyPr>
          <a:lstStyle/>
          <a:p>
            <a:pPr algn="r"/>
            <a:r>
              <a:rPr lang="en-US" sz="1200" err="1"/>
              <a:t>Powerflex</a:t>
            </a:r>
            <a:r>
              <a:rPr lang="en-US" sz="1200"/>
              <a:t> Fence</a:t>
            </a:r>
          </a:p>
        </p:txBody>
      </p:sp>
      <p:sp>
        <p:nvSpPr>
          <p:cNvPr id="11" name="TextBox 10">
            <a:extLst>
              <a:ext uri="{FF2B5EF4-FFF2-40B4-BE49-F238E27FC236}">
                <a16:creationId xmlns:a16="http://schemas.microsoft.com/office/drawing/2014/main" id="{2313B79A-1E80-4C48-A0C6-B1BF523909A9}"/>
              </a:ext>
              <a:ext uri="{C183D7F6-B498-43B3-948B-1728B52AA6E4}">
                <adec:decorative xmlns:adec="http://schemas.microsoft.com/office/drawing/2017/decorative" val="1"/>
              </a:ext>
            </a:extLst>
          </p:cNvPr>
          <p:cNvSpPr txBox="1"/>
          <p:nvPr/>
        </p:nvSpPr>
        <p:spPr>
          <a:xfrm>
            <a:off x="4052848" y="4915925"/>
            <a:ext cx="1947334" cy="276999"/>
          </a:xfrm>
          <a:prstGeom prst="rect">
            <a:avLst/>
          </a:prstGeom>
          <a:noFill/>
        </p:spPr>
        <p:txBody>
          <a:bodyPr wrap="square" rtlCol="0">
            <a:spAutoFit/>
          </a:bodyPr>
          <a:lstStyle/>
          <a:p>
            <a:pPr algn="r"/>
            <a:r>
              <a:rPr lang="en-US" sz="1200"/>
              <a:t>Gallagher</a:t>
            </a:r>
          </a:p>
        </p:txBody>
      </p:sp>
      <p:sp>
        <p:nvSpPr>
          <p:cNvPr id="12" name="TextBox 11">
            <a:extLst>
              <a:ext uri="{FF2B5EF4-FFF2-40B4-BE49-F238E27FC236}">
                <a16:creationId xmlns:a16="http://schemas.microsoft.com/office/drawing/2014/main" id="{79D88D43-C6F9-4825-A55B-4AACE187CDFC}"/>
              </a:ext>
              <a:ext uri="{C183D7F6-B498-43B3-948B-1728B52AA6E4}">
                <adec:decorative xmlns:adec="http://schemas.microsoft.com/office/drawing/2017/decorative" val="1"/>
              </a:ext>
            </a:extLst>
          </p:cNvPr>
          <p:cNvSpPr txBox="1"/>
          <p:nvPr/>
        </p:nvSpPr>
        <p:spPr>
          <a:xfrm>
            <a:off x="6664672" y="6297547"/>
            <a:ext cx="1947334" cy="276999"/>
          </a:xfrm>
          <a:prstGeom prst="rect">
            <a:avLst/>
          </a:prstGeom>
          <a:noFill/>
        </p:spPr>
        <p:txBody>
          <a:bodyPr wrap="square" rtlCol="0">
            <a:spAutoFit/>
          </a:bodyPr>
          <a:lstStyle/>
          <a:p>
            <a:pPr algn="r"/>
            <a:r>
              <a:rPr lang="en-US" sz="1200" dirty="0"/>
              <a:t>Novel Ways, Ltd.</a:t>
            </a:r>
          </a:p>
        </p:txBody>
      </p:sp>
      <p:sp>
        <p:nvSpPr>
          <p:cNvPr id="13" name="TextBox 12">
            <a:extLst>
              <a:ext uri="{FF2B5EF4-FFF2-40B4-BE49-F238E27FC236}">
                <a16:creationId xmlns:a16="http://schemas.microsoft.com/office/drawing/2014/main" id="{E94D4A49-B526-43BF-BCF3-A0E3C2148822}"/>
              </a:ext>
              <a:ext uri="{C183D7F6-B498-43B3-948B-1728B52AA6E4}">
                <adec:decorative xmlns:adec="http://schemas.microsoft.com/office/drawing/2017/decorative" val="1"/>
              </a:ext>
            </a:extLst>
          </p:cNvPr>
          <p:cNvSpPr txBox="1"/>
          <p:nvPr/>
        </p:nvSpPr>
        <p:spPr>
          <a:xfrm>
            <a:off x="1158612" y="3398470"/>
            <a:ext cx="1947334" cy="276999"/>
          </a:xfrm>
          <a:prstGeom prst="rect">
            <a:avLst/>
          </a:prstGeom>
          <a:noFill/>
        </p:spPr>
        <p:txBody>
          <a:bodyPr wrap="square" rtlCol="0">
            <a:spAutoFit/>
          </a:bodyPr>
          <a:lstStyle/>
          <a:p>
            <a:pPr algn="r"/>
            <a:r>
              <a:rPr lang="en-US" sz="1200"/>
              <a:t>Doug Peterson, USDA-NRCS</a:t>
            </a:r>
          </a:p>
        </p:txBody>
      </p:sp>
      <p:sp>
        <p:nvSpPr>
          <p:cNvPr id="14" name="TextBox 13">
            <a:extLst>
              <a:ext uri="{FF2B5EF4-FFF2-40B4-BE49-F238E27FC236}">
                <a16:creationId xmlns:a16="http://schemas.microsoft.com/office/drawing/2014/main" id="{59E8066E-1CE8-4370-BA2E-4B31375D1F5B}"/>
              </a:ext>
              <a:ext uri="{C183D7F6-B498-43B3-948B-1728B52AA6E4}">
                <adec:decorative xmlns:adec="http://schemas.microsoft.com/office/drawing/2017/decorative" val="1"/>
              </a:ext>
            </a:extLst>
          </p:cNvPr>
          <p:cNvSpPr txBox="1"/>
          <p:nvPr/>
        </p:nvSpPr>
        <p:spPr>
          <a:xfrm>
            <a:off x="6954576" y="3373777"/>
            <a:ext cx="1947334" cy="276999"/>
          </a:xfrm>
          <a:prstGeom prst="rect">
            <a:avLst/>
          </a:prstGeom>
          <a:noFill/>
        </p:spPr>
        <p:txBody>
          <a:bodyPr wrap="square" rtlCol="0">
            <a:spAutoFit/>
          </a:bodyPr>
          <a:lstStyle/>
          <a:p>
            <a:pPr algn="r"/>
            <a:r>
              <a:rPr lang="en-US" sz="1200"/>
              <a:t>Doug Peterson, USDA-NRCS</a:t>
            </a:r>
          </a:p>
        </p:txBody>
      </p:sp>
    </p:spTree>
    <p:extLst>
      <p:ext uri="{BB962C8B-B14F-4D97-AF65-F5344CB8AC3E}">
        <p14:creationId xmlns:p14="http://schemas.microsoft.com/office/powerpoint/2010/main" val="130363189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6328691-B195-42C5-BE2C-596DBC37A2E6}"/>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78567" y="1070053"/>
            <a:ext cx="2775197" cy="2581288"/>
          </a:xfrm>
          <a:prstGeom prst="rect">
            <a:avLst/>
          </a:prstGeom>
        </p:spPr>
      </p:pic>
      <p:pic>
        <p:nvPicPr>
          <p:cNvPr id="4" name="Picture 3">
            <a:extLst>
              <a:ext uri="{FF2B5EF4-FFF2-40B4-BE49-F238E27FC236}">
                <a16:creationId xmlns:a16="http://schemas.microsoft.com/office/drawing/2014/main" id="{09D38468-9E0E-424B-9622-07E4603F1815}"/>
              </a:ext>
              <a:ext uri="{C183D7F6-B498-43B3-948B-1728B52AA6E4}">
                <adec:decorative xmlns:adec="http://schemas.microsoft.com/office/drawing/2017/decorative" val="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289611" y="1112756"/>
            <a:ext cx="2775198" cy="2581695"/>
          </a:xfrm>
          <a:prstGeom prst="rect">
            <a:avLst/>
          </a:prstGeom>
        </p:spPr>
      </p:pic>
      <p:sp>
        <p:nvSpPr>
          <p:cNvPr id="3" name="TextBox 2">
            <a:extLst>
              <a:ext uri="{FF2B5EF4-FFF2-40B4-BE49-F238E27FC236}">
                <a16:creationId xmlns:a16="http://schemas.microsoft.com/office/drawing/2014/main" id="{6CE969B9-0C06-40E2-9738-771693E018ED}"/>
              </a:ext>
              <a:ext uri="{C183D7F6-B498-43B3-948B-1728B52AA6E4}">
                <adec:decorative xmlns:adec="http://schemas.microsoft.com/office/drawing/2017/decorative" val="1"/>
              </a:ext>
            </a:extLst>
          </p:cNvPr>
          <p:cNvSpPr txBox="1"/>
          <p:nvPr/>
        </p:nvSpPr>
        <p:spPr>
          <a:xfrm>
            <a:off x="1622044" y="3068861"/>
            <a:ext cx="1356355" cy="276999"/>
          </a:xfrm>
          <a:prstGeom prst="rect">
            <a:avLst/>
          </a:prstGeom>
          <a:noFill/>
        </p:spPr>
        <p:txBody>
          <a:bodyPr wrap="square" rtlCol="0">
            <a:spAutoFit/>
          </a:bodyPr>
          <a:lstStyle/>
          <a:p>
            <a:pPr algn="r"/>
            <a:r>
              <a:rPr lang="en-US" sz="1200" dirty="0"/>
              <a:t>Rubbermaid</a:t>
            </a:r>
          </a:p>
        </p:txBody>
      </p:sp>
      <p:sp>
        <p:nvSpPr>
          <p:cNvPr id="5" name="TextBox 4">
            <a:extLst>
              <a:ext uri="{FF2B5EF4-FFF2-40B4-BE49-F238E27FC236}">
                <a16:creationId xmlns:a16="http://schemas.microsoft.com/office/drawing/2014/main" id="{BD59FD36-807F-4F30-9DA2-9C15F7344AC4}"/>
              </a:ext>
              <a:ext uri="{C183D7F6-B498-43B3-948B-1728B52AA6E4}">
                <adec:decorative xmlns:adec="http://schemas.microsoft.com/office/drawing/2017/decorative" val="1"/>
              </a:ext>
            </a:extLst>
          </p:cNvPr>
          <p:cNvSpPr txBox="1"/>
          <p:nvPr/>
        </p:nvSpPr>
        <p:spPr>
          <a:xfrm>
            <a:off x="5900071" y="3695758"/>
            <a:ext cx="2194555" cy="276999"/>
          </a:xfrm>
          <a:prstGeom prst="rect">
            <a:avLst/>
          </a:prstGeom>
          <a:noFill/>
        </p:spPr>
        <p:txBody>
          <a:bodyPr wrap="square" rtlCol="0">
            <a:spAutoFit/>
          </a:bodyPr>
          <a:lstStyle/>
          <a:p>
            <a:pPr algn="r"/>
            <a:r>
              <a:rPr lang="en-US" sz="1200"/>
              <a:t>K-Line North America</a:t>
            </a:r>
          </a:p>
        </p:txBody>
      </p:sp>
      <p:sp>
        <p:nvSpPr>
          <p:cNvPr id="10" name="Title 1">
            <a:extLst>
              <a:ext uri="{FF2B5EF4-FFF2-40B4-BE49-F238E27FC236}">
                <a16:creationId xmlns:a16="http://schemas.microsoft.com/office/drawing/2014/main" id="{DE7FF816-271B-43F7-850C-03A9868592FB}"/>
              </a:ext>
              <a:ext uri="{C183D7F6-B498-43B3-948B-1728B52AA6E4}">
                <adec:decorative xmlns:adec="http://schemas.microsoft.com/office/drawing/2017/decorative" val="1"/>
              </a:ext>
            </a:extLst>
          </p:cNvPr>
          <p:cNvSpPr>
            <a:spLocks noGrp="1"/>
          </p:cNvSpPr>
          <p:nvPr>
            <p:ph type="title"/>
          </p:nvPr>
        </p:nvSpPr>
        <p:spPr>
          <a:xfrm>
            <a:off x="475627" y="384848"/>
            <a:ext cx="8192729" cy="640789"/>
          </a:xfrm>
        </p:spPr>
        <p:txBody>
          <a:bodyPr vert="horz" lIns="91440" tIns="45720" rIns="91440" bIns="45720" rtlCol="0" anchor="b">
            <a:normAutofit/>
          </a:bodyPr>
          <a:lstStyle/>
          <a:p>
            <a:r>
              <a:rPr lang="en-US" sz="3600" kern="1200" dirty="0">
                <a:latin typeface="+mj-lt"/>
                <a:ea typeface="+mj-ea"/>
                <a:cs typeface="+mj-cs"/>
              </a:rPr>
              <a:t>Water: Portable Water Troughs</a:t>
            </a:r>
          </a:p>
        </p:txBody>
      </p:sp>
      <p:pic>
        <p:nvPicPr>
          <p:cNvPr id="8" name="Picture 4">
            <a:extLst>
              <a:ext uri="{FF2B5EF4-FFF2-40B4-BE49-F238E27FC236}">
                <a16:creationId xmlns:a16="http://schemas.microsoft.com/office/drawing/2014/main" id="{23D42A67-8C1E-437F-B094-0B6CB139B540}"/>
              </a:ext>
              <a:ext uri="{C183D7F6-B498-43B3-948B-1728B52AA6E4}">
                <adec:decorative xmlns:adec="http://schemas.microsoft.com/office/drawing/2017/decorative" val="1"/>
              </a:ext>
            </a:extLst>
          </p:cNvPr>
          <p:cNvPicPr>
            <a:picLocks noChangeAspect="1" noChangeArrowheads="1"/>
          </p:cNvPicPr>
          <p:nvPr/>
        </p:nvPicPr>
        <p:blipFill rotWithShape="1">
          <a:blip r:embed="rId5" cstate="screen">
            <a:extLst>
              <a:ext uri="{BEBA8EAE-BF5A-486C-A8C5-ECC9F3942E4B}">
                <a14:imgProps xmlns:a14="http://schemas.microsoft.com/office/drawing/2010/main">
                  <a14:imgLayer r:embed="rId6">
                    <a14:imgEffect>
                      <a14:brightnessContrast bright="-40000"/>
                    </a14:imgEffect>
                  </a14:imgLayer>
                </a14:imgProps>
              </a:ext>
              <a:ext uri="{28A0092B-C50C-407E-A947-70E740481C1C}">
                <a14:useLocalDpi xmlns:a14="http://schemas.microsoft.com/office/drawing/2010/main"/>
              </a:ext>
            </a:extLst>
          </a:blip>
          <a:srcRect/>
          <a:stretch/>
        </p:blipFill>
        <p:spPr bwMode="auto">
          <a:xfrm>
            <a:off x="2914832" y="3834257"/>
            <a:ext cx="3164691" cy="2439462"/>
          </a:xfrm>
          <a:prstGeom prst="rect">
            <a:avLst/>
          </a:prstGeom>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49AEF550-83B1-4EF7-9329-A393F29E5F96}"/>
              </a:ext>
              <a:ext uri="{C183D7F6-B498-43B3-948B-1728B52AA6E4}">
                <adec:decorative xmlns:adec="http://schemas.microsoft.com/office/drawing/2017/decorative" val="1"/>
              </a:ext>
            </a:extLst>
          </p:cNvPr>
          <p:cNvSpPr txBox="1"/>
          <p:nvPr/>
        </p:nvSpPr>
        <p:spPr>
          <a:xfrm>
            <a:off x="5900071" y="5832810"/>
            <a:ext cx="1439333" cy="276999"/>
          </a:xfrm>
          <a:prstGeom prst="rect">
            <a:avLst/>
          </a:prstGeom>
          <a:noFill/>
        </p:spPr>
        <p:txBody>
          <a:bodyPr wrap="square" rtlCol="0">
            <a:spAutoFit/>
          </a:bodyPr>
          <a:lstStyle/>
          <a:p>
            <a:pPr algn="r"/>
            <a:r>
              <a:rPr lang="en-US" sz="1200" dirty="0"/>
              <a:t>Judge Jessop</a:t>
            </a:r>
          </a:p>
        </p:txBody>
      </p:sp>
    </p:spTree>
    <p:extLst>
      <p:ext uri="{BB962C8B-B14F-4D97-AF65-F5344CB8AC3E}">
        <p14:creationId xmlns:p14="http://schemas.microsoft.com/office/powerpoint/2010/main" val="424623025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ADAA47FD-D9B3-593D-538D-18E30662F17F}"/>
              </a:ext>
            </a:extLst>
          </p:cNvPr>
          <p:cNvSpPr>
            <a:spLocks noGrp="1"/>
          </p:cNvSpPr>
          <p:nvPr>
            <p:ph type="title"/>
          </p:nvPr>
        </p:nvSpPr>
        <p:spPr>
          <a:xfrm>
            <a:off x="954088" y="490538"/>
            <a:ext cx="7886700" cy="1325562"/>
          </a:xfrm>
        </p:spPr>
        <p:txBody>
          <a:bodyPr/>
          <a:lstStyle/>
          <a:p>
            <a:pPr>
              <a:defRPr/>
            </a:pPr>
            <a:r>
              <a:rPr lang="en-US" altLang="en-US" dirty="0"/>
              <a:t>        What our beef industry was built on</a:t>
            </a:r>
          </a:p>
        </p:txBody>
      </p:sp>
      <p:sp>
        <p:nvSpPr>
          <p:cNvPr id="4" name="Content Placeholder 2">
            <a:extLst>
              <a:ext uri="{FF2B5EF4-FFF2-40B4-BE49-F238E27FC236}">
                <a16:creationId xmlns:a16="http://schemas.microsoft.com/office/drawing/2014/main" id="{6068D12B-240A-0866-6A75-B0DB9488EE1A}"/>
              </a:ext>
            </a:extLst>
          </p:cNvPr>
          <p:cNvSpPr>
            <a:spLocks noGrp="1"/>
          </p:cNvSpPr>
          <p:nvPr>
            <p:ph idx="1"/>
          </p:nvPr>
        </p:nvSpPr>
        <p:spPr>
          <a:xfrm>
            <a:off x="1219200" y="1816100"/>
            <a:ext cx="7621588" cy="4351338"/>
          </a:xfrm>
        </p:spPr>
        <p:txBody>
          <a:bodyPr/>
          <a:lstStyle/>
          <a:p>
            <a:pPr marL="0" indent="0">
              <a:buFontTx/>
              <a:buNone/>
              <a:defRPr/>
            </a:pPr>
            <a:r>
              <a:rPr lang="en-US" altLang="en-US" dirty="0"/>
              <a:t>Cheap Land</a:t>
            </a:r>
          </a:p>
          <a:p>
            <a:pPr marL="0" indent="0">
              <a:buFontTx/>
              <a:buNone/>
              <a:defRPr/>
            </a:pPr>
            <a:r>
              <a:rPr lang="en-US" altLang="en-US" dirty="0"/>
              <a:t>Cheap Feed</a:t>
            </a:r>
          </a:p>
          <a:p>
            <a:pPr marL="0" indent="0">
              <a:buFontTx/>
              <a:buNone/>
              <a:defRPr/>
            </a:pPr>
            <a:r>
              <a:rPr lang="en-US" altLang="en-US" dirty="0"/>
              <a:t>Cheap Fuel</a:t>
            </a:r>
          </a:p>
          <a:p>
            <a:pPr marL="0" indent="0">
              <a:buFontTx/>
              <a:buNone/>
              <a:defRPr/>
            </a:pPr>
            <a:r>
              <a:rPr lang="en-US" altLang="en-US" dirty="0"/>
              <a:t>Cheap Fertilizer</a:t>
            </a:r>
          </a:p>
          <a:p>
            <a:pPr marL="0" indent="0">
              <a:buFontTx/>
              <a:buNone/>
              <a:defRPr/>
            </a:pPr>
            <a:r>
              <a:rPr lang="en-US" altLang="en-US" dirty="0"/>
              <a:t>Cheap Labor</a:t>
            </a:r>
          </a:p>
          <a:p>
            <a:pPr marL="0" indent="0">
              <a:buFontTx/>
              <a:buNone/>
              <a:defRPr/>
            </a:pPr>
            <a:r>
              <a:rPr lang="en-US" altLang="en-US" dirty="0"/>
              <a:t>Doing the same thing the same way and expecting a different result? Could what we are doing? Could be insanity!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linds(horizontal)">
                                      <p:cBhvr>
                                        <p:cTn id="12" dur="500"/>
                                        <p:tgtEl>
                                          <p:spTgt spid="4">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linds(horizontal)">
                                      <p:cBhvr>
                                        <p:cTn id="17" dur="500"/>
                                        <p:tgtEl>
                                          <p:spTgt spid="4">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linds(horizontal)">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blinds(horizontal)">
                                      <p:cBhvr>
                                        <p:cTn id="27" dur="500"/>
                                        <p:tgtEl>
                                          <p:spTgt spid="4">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blinds(horizontal)">
                                      <p:cBhvr>
                                        <p:cTn id="3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4811E-B7DD-9206-FD06-83FBAD4C8216}"/>
              </a:ext>
            </a:extLst>
          </p:cNvPr>
          <p:cNvSpPr>
            <a:spLocks noGrp="1"/>
          </p:cNvSpPr>
          <p:nvPr>
            <p:ph type="title"/>
          </p:nvPr>
        </p:nvSpPr>
        <p:spPr>
          <a:xfrm>
            <a:off x="2352504" y="687590"/>
            <a:ext cx="7285066" cy="842791"/>
          </a:xfrm>
        </p:spPr>
        <p:txBody>
          <a:bodyPr/>
          <a:lstStyle/>
          <a:p>
            <a:r>
              <a:rPr lang="en-US" dirty="0"/>
              <a:t>Don’t be This Guy!</a:t>
            </a:r>
          </a:p>
        </p:txBody>
      </p:sp>
      <p:pic>
        <p:nvPicPr>
          <p:cNvPr id="7" name="Content Placeholder 6">
            <a:extLst>
              <a:ext uri="{FF2B5EF4-FFF2-40B4-BE49-F238E27FC236}">
                <a16:creationId xmlns:a16="http://schemas.microsoft.com/office/drawing/2014/main" id="{D2C7CA5E-66FC-319C-DF78-A6C94A5AE31B}"/>
              </a:ext>
              <a:ext uri="{C183D7F6-B498-43B3-948B-1728B52AA6E4}">
                <adec:decorative xmlns:adec="http://schemas.microsoft.com/office/drawing/2017/decorative" val="1"/>
              </a:ext>
            </a:extLst>
          </p:cNvPr>
          <p:cNvPicPr>
            <a:picLocks noGrp="1" noChangeAspect="1"/>
          </p:cNvPicPr>
          <p:nvPr>
            <p:ph sz="half" idx="1"/>
          </p:nvPr>
        </p:nvPicPr>
        <p:blipFill>
          <a:blip r:embed="rId2"/>
          <a:stretch>
            <a:fillRect/>
          </a:stretch>
        </p:blipFill>
        <p:spPr>
          <a:xfrm>
            <a:off x="1454727" y="1357830"/>
            <a:ext cx="6719801" cy="4986005"/>
          </a:xfrm>
        </p:spPr>
      </p:pic>
      <p:sp>
        <p:nvSpPr>
          <p:cNvPr id="5" name="Footer Placeholder 4">
            <a:extLst>
              <a:ext uri="{FF2B5EF4-FFF2-40B4-BE49-F238E27FC236}">
                <a16:creationId xmlns:a16="http://schemas.microsoft.com/office/drawing/2014/main" id="{ADB95643-FB31-0F79-699C-18EFB83355C4}"/>
              </a:ext>
            </a:extLst>
          </p:cNvPr>
          <p:cNvSpPr>
            <a:spLocks noGrp="1"/>
          </p:cNvSpPr>
          <p:nvPr>
            <p:ph type="ftr" sz="quarter" idx="11"/>
          </p:nvPr>
        </p:nvSpPr>
        <p:spPr/>
        <p:txBody>
          <a:bodyPr/>
          <a:lstStyle/>
          <a:p>
            <a:endParaRPr lang="en-US" dirty="0"/>
          </a:p>
        </p:txBody>
      </p:sp>
      <p:pic>
        <p:nvPicPr>
          <p:cNvPr id="3" name="Picture 2">
            <a:extLst>
              <a:ext uri="{FF2B5EF4-FFF2-40B4-BE49-F238E27FC236}">
                <a16:creationId xmlns:a16="http://schemas.microsoft.com/office/drawing/2014/main" id="{EB955397-D0B5-E72B-0311-4B9722406DD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230285" y="1357830"/>
            <a:ext cx="6718374" cy="4986960"/>
          </a:xfrm>
          <a:prstGeom prst="rect">
            <a:avLst/>
          </a:prstGeom>
        </p:spPr>
      </p:pic>
    </p:spTree>
    <p:extLst>
      <p:ext uri="{BB962C8B-B14F-4D97-AF65-F5344CB8AC3E}">
        <p14:creationId xmlns:p14="http://schemas.microsoft.com/office/powerpoint/2010/main" val="421693228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135BF-CA21-4C51-A3C4-E491512D0F87}"/>
              </a:ext>
            </a:extLst>
          </p:cNvPr>
          <p:cNvSpPr>
            <a:spLocks noGrp="1"/>
          </p:cNvSpPr>
          <p:nvPr>
            <p:ph type="title"/>
          </p:nvPr>
        </p:nvSpPr>
        <p:spPr>
          <a:xfrm>
            <a:off x="879590" y="991752"/>
            <a:ext cx="6719801" cy="842791"/>
          </a:xfrm>
        </p:spPr>
        <p:txBody>
          <a:bodyPr/>
          <a:lstStyle/>
          <a:p>
            <a:r>
              <a:rPr lang="en-US" sz="4400" dirty="0"/>
              <a:t>Summary (6)</a:t>
            </a:r>
          </a:p>
        </p:txBody>
      </p:sp>
      <p:sp>
        <p:nvSpPr>
          <p:cNvPr id="3" name="Content Placeholder 2">
            <a:extLst>
              <a:ext uri="{FF2B5EF4-FFF2-40B4-BE49-F238E27FC236}">
                <a16:creationId xmlns:a16="http://schemas.microsoft.com/office/drawing/2014/main" id="{FB02264B-BDF5-4B3E-95F0-240A818AF6CD}"/>
              </a:ext>
            </a:extLst>
          </p:cNvPr>
          <p:cNvSpPr>
            <a:spLocks noGrp="1"/>
          </p:cNvSpPr>
          <p:nvPr>
            <p:ph sz="half" idx="1"/>
          </p:nvPr>
        </p:nvSpPr>
        <p:spPr>
          <a:xfrm>
            <a:off x="562148" y="2649219"/>
            <a:ext cx="7756814" cy="4716463"/>
          </a:xfrm>
        </p:spPr>
        <p:txBody>
          <a:bodyPr>
            <a:normAutofit fontScale="92500"/>
          </a:bodyPr>
          <a:lstStyle/>
          <a:p>
            <a:pPr marL="0" lvl="0" indent="0">
              <a:buNone/>
            </a:pPr>
            <a:r>
              <a:rPr lang="en-US" sz="4800" dirty="0"/>
              <a:t>      If your organic matter</a:t>
            </a:r>
          </a:p>
          <a:p>
            <a:pPr marL="0" lvl="0" indent="0">
              <a:buNone/>
            </a:pPr>
            <a:r>
              <a:rPr lang="en-US" sz="4800" dirty="0"/>
              <a:t>     and aggregate stability </a:t>
            </a:r>
          </a:p>
          <a:p>
            <a:pPr marL="0" lvl="0" indent="0">
              <a:buNone/>
            </a:pPr>
            <a:r>
              <a:rPr lang="en-US" sz="4800" dirty="0"/>
              <a:t>      are increasing AND its </a:t>
            </a:r>
          </a:p>
          <a:p>
            <a:pPr marL="0" lvl="0" indent="0">
              <a:buNone/>
            </a:pPr>
            <a:r>
              <a:rPr lang="en-US" sz="4800" dirty="0"/>
              <a:t>    profitable, keep doing it!</a:t>
            </a:r>
          </a:p>
        </p:txBody>
      </p:sp>
    </p:spTree>
    <p:extLst>
      <p:ext uri="{BB962C8B-B14F-4D97-AF65-F5344CB8AC3E}">
        <p14:creationId xmlns:p14="http://schemas.microsoft.com/office/powerpoint/2010/main" val="396916771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E2F97-8714-D47A-B001-ED6A72869435}"/>
              </a:ext>
              <a:ext uri="{C183D7F6-B498-43B3-948B-1728B52AA6E4}">
                <adec:decorative xmlns:adec="http://schemas.microsoft.com/office/drawing/2017/decorative" val="1"/>
              </a:ext>
            </a:extLst>
          </p:cNvPr>
          <p:cNvSpPr>
            <a:spLocks noGrp="1"/>
          </p:cNvSpPr>
          <p:nvPr>
            <p:ph type="title"/>
          </p:nvPr>
        </p:nvSpPr>
        <p:spPr>
          <a:xfrm>
            <a:off x="230699" y="697481"/>
            <a:ext cx="6719801" cy="842791"/>
          </a:xfrm>
        </p:spPr>
        <p:txBody>
          <a:bodyPr/>
          <a:lstStyle/>
          <a:p>
            <a:r>
              <a:rPr lang="en-US" dirty="0"/>
              <a:t>Silvopasture</a:t>
            </a:r>
          </a:p>
        </p:txBody>
      </p:sp>
      <p:sp>
        <p:nvSpPr>
          <p:cNvPr id="3" name="Content Placeholder 2">
            <a:extLst>
              <a:ext uri="{FF2B5EF4-FFF2-40B4-BE49-F238E27FC236}">
                <a16:creationId xmlns:a16="http://schemas.microsoft.com/office/drawing/2014/main" id="{12B89B8E-6A3F-A5A1-A334-896A46B2030B}"/>
              </a:ext>
              <a:ext uri="{C183D7F6-B498-43B3-948B-1728B52AA6E4}">
                <adec:decorative xmlns:adec="http://schemas.microsoft.com/office/drawing/2017/decorative" val="1"/>
              </a:ext>
            </a:extLst>
          </p:cNvPr>
          <p:cNvSpPr>
            <a:spLocks noGrp="1"/>
          </p:cNvSpPr>
          <p:nvPr>
            <p:ph idx="1"/>
          </p:nvPr>
        </p:nvSpPr>
        <p:spPr>
          <a:xfrm>
            <a:off x="542695" y="3279242"/>
            <a:ext cx="7886700" cy="5029807"/>
          </a:xfrm>
        </p:spPr>
        <p:txBody>
          <a:bodyPr/>
          <a:lstStyle/>
          <a:p>
            <a:r>
              <a:rPr lang="en-US" dirty="0"/>
              <a:t>Select and plant adapted trees and forage that match the environmental conditions and livestock needs</a:t>
            </a:r>
          </a:p>
          <a:p>
            <a:r>
              <a:rPr lang="en-US" dirty="0"/>
              <a:t>Manage light to forage</a:t>
            </a:r>
          </a:p>
          <a:p>
            <a:pPr lvl="1"/>
            <a:r>
              <a:rPr lang="en-US" dirty="0"/>
              <a:t>75% ideal</a:t>
            </a:r>
          </a:p>
          <a:p>
            <a:pPr lvl="1"/>
            <a:r>
              <a:rPr lang="en-US" dirty="0"/>
              <a:t>50% minimum to cool season forage</a:t>
            </a:r>
          </a:p>
          <a:p>
            <a:pPr lvl="1"/>
            <a:r>
              <a:rPr lang="en-US" dirty="0"/>
              <a:t>60% minimum to warm season forage</a:t>
            </a:r>
          </a:p>
          <a:p>
            <a:r>
              <a:rPr lang="en-US" dirty="0"/>
              <a:t>Protect trees from livestock </a:t>
            </a:r>
          </a:p>
          <a:p>
            <a:r>
              <a:rPr lang="en-US" dirty="0"/>
              <a:t>Practice rotational grazing management</a:t>
            </a:r>
          </a:p>
          <a:p>
            <a:endParaRPr lang="en-US" dirty="0"/>
          </a:p>
        </p:txBody>
      </p:sp>
      <p:sp>
        <p:nvSpPr>
          <p:cNvPr id="4" name="Footer Placeholder 3">
            <a:extLst>
              <a:ext uri="{FF2B5EF4-FFF2-40B4-BE49-F238E27FC236}">
                <a16:creationId xmlns:a16="http://schemas.microsoft.com/office/drawing/2014/main" id="{8CE65D5D-3AE2-AD5E-2A8E-1788BA8B7ABF}"/>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en-US" dirty="0"/>
          </a:p>
        </p:txBody>
      </p:sp>
      <p:pic>
        <p:nvPicPr>
          <p:cNvPr id="6" name="Picture 5">
            <a:extLst>
              <a:ext uri="{FF2B5EF4-FFF2-40B4-BE49-F238E27FC236}">
                <a16:creationId xmlns:a16="http://schemas.microsoft.com/office/drawing/2014/main" id="{D8DF079C-125C-51B8-7DD4-FF72B19EC7AA}"/>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85650" y="504677"/>
            <a:ext cx="3167405" cy="2375554"/>
          </a:xfrm>
          <a:prstGeom prst="rect">
            <a:avLst/>
          </a:prstGeom>
        </p:spPr>
      </p:pic>
    </p:spTree>
    <p:extLst>
      <p:ext uri="{BB962C8B-B14F-4D97-AF65-F5344CB8AC3E}">
        <p14:creationId xmlns:p14="http://schemas.microsoft.com/office/powerpoint/2010/main" val="23362403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4B0A7-9D5F-921E-F606-BBBBE9245A9A}"/>
              </a:ext>
            </a:extLst>
          </p:cNvPr>
          <p:cNvSpPr>
            <a:spLocks noGrp="1"/>
          </p:cNvSpPr>
          <p:nvPr>
            <p:ph type="title"/>
          </p:nvPr>
        </p:nvSpPr>
        <p:spPr/>
        <p:txBody>
          <a:bodyPr/>
          <a:lstStyle/>
          <a:p>
            <a:br>
              <a:rPr lang="en-US" dirty="0"/>
            </a:br>
            <a:r>
              <a:rPr lang="en-US" dirty="0"/>
              <a:t>         Conduct Pasture Assessments</a:t>
            </a:r>
            <a:br>
              <a:rPr lang="en-US" dirty="0"/>
            </a:br>
            <a:br>
              <a:rPr lang="en-US" dirty="0"/>
            </a:br>
            <a:endParaRPr lang="en-US" dirty="0"/>
          </a:p>
        </p:txBody>
      </p:sp>
      <p:pic>
        <p:nvPicPr>
          <p:cNvPr id="21507" name="Picture 2">
            <a:extLst>
              <a:ext uri="{C183D7F6-B498-43B3-948B-1728B52AA6E4}">
                <adec:decorative xmlns:adec="http://schemas.microsoft.com/office/drawing/2017/decorative" val="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p:pic>
      <p:sp>
        <p:nvSpPr>
          <p:cNvPr id="3" name="TextBox 2">
            <a:extLst>
              <a:ext uri="{FF2B5EF4-FFF2-40B4-BE49-F238E27FC236}">
                <a16:creationId xmlns:a16="http://schemas.microsoft.com/office/drawing/2014/main" id="{39BF63B6-484E-3315-885A-B5947104ACF9}"/>
              </a:ext>
            </a:extLst>
          </p:cNvPr>
          <p:cNvSpPr txBox="1"/>
          <p:nvPr/>
        </p:nvSpPr>
        <p:spPr>
          <a:xfrm>
            <a:off x="681644" y="1496672"/>
            <a:ext cx="7365075" cy="3108543"/>
          </a:xfrm>
          <a:prstGeom prst="rect">
            <a:avLst/>
          </a:prstGeom>
          <a:noFill/>
        </p:spPr>
        <p:txBody>
          <a:bodyPr wrap="square" rtlCol="0">
            <a:spAutoFit/>
          </a:bodyPr>
          <a:lstStyle/>
          <a:p>
            <a:pPr marL="285750" indent="-285750">
              <a:buFont typeface="Arial" panose="020B0604020202020204" pitchFamily="34" charset="0"/>
              <a:buChar char="•"/>
            </a:pPr>
            <a:r>
              <a:rPr lang="en-US" sz="2800" dirty="0"/>
              <a:t>Pasture assessments identify areas needing attention</a:t>
            </a:r>
          </a:p>
          <a:p>
            <a:pPr marL="285750" indent="-285750">
              <a:buFont typeface="Arial" panose="020B0604020202020204" pitchFamily="34" charset="0"/>
              <a:buChar char="•"/>
            </a:pPr>
            <a:r>
              <a:rPr lang="en-US" sz="2800" dirty="0"/>
              <a:t>Plant Cover</a:t>
            </a:r>
          </a:p>
          <a:p>
            <a:pPr marL="285750" indent="-285750">
              <a:buFont typeface="Arial" panose="020B0604020202020204" pitchFamily="34" charset="0"/>
              <a:buChar char="•"/>
            </a:pPr>
            <a:r>
              <a:rPr lang="en-US" sz="2800" dirty="0"/>
              <a:t>Soil Residue</a:t>
            </a:r>
          </a:p>
          <a:p>
            <a:pPr marL="285750" indent="-285750">
              <a:buFont typeface="Arial" panose="020B0604020202020204" pitchFamily="34" charset="0"/>
              <a:buChar char="•"/>
            </a:pPr>
            <a:r>
              <a:rPr lang="en-US" sz="2800" dirty="0"/>
              <a:t>Living Roots</a:t>
            </a:r>
          </a:p>
          <a:p>
            <a:pPr marL="285750" indent="-285750">
              <a:buFont typeface="Arial" panose="020B0604020202020204" pitchFamily="34" charset="0"/>
              <a:buChar char="•"/>
            </a:pPr>
            <a:r>
              <a:rPr lang="en-US" sz="2800" dirty="0"/>
              <a:t>Aggregate Stability</a:t>
            </a:r>
          </a:p>
          <a:p>
            <a:pPr marL="285750" indent="-285750">
              <a:buFont typeface="Arial" panose="020B0604020202020204" pitchFamily="34" charset="0"/>
              <a:buChar char="•"/>
            </a:pPr>
            <a:r>
              <a:rPr lang="en-US" sz="2800" dirty="0"/>
              <a:t>And other indicators</a:t>
            </a:r>
          </a:p>
        </p:txBody>
      </p:sp>
    </p:spTree>
    <p:extLst>
      <p:ext uri="{BB962C8B-B14F-4D97-AF65-F5344CB8AC3E}">
        <p14:creationId xmlns:p14="http://schemas.microsoft.com/office/powerpoint/2010/main" val="148749459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title"/>
          </p:nvPr>
        </p:nvSpPr>
        <p:spPr>
          <a:xfrm>
            <a:off x="147582" y="1481778"/>
            <a:ext cx="8767818" cy="398312"/>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nSpc>
                <a:spcPct val="90000"/>
              </a:lnSpc>
              <a:spcBef>
                <a:spcPts val="750"/>
              </a:spcBef>
              <a:defRPr/>
            </a:pPr>
            <a:r>
              <a:rPr lang="en-US" dirty="0">
                <a:ea typeface="Open Sans" panose="020B0606030504020204" pitchFamily="34" charset="0"/>
                <a:cs typeface="Open Sans" panose="020B0606030504020204" pitchFamily="34" charset="0"/>
              </a:rPr>
              <a:t>Thank you!</a:t>
            </a:r>
          </a:p>
        </p:txBody>
      </p:sp>
      <p:sp>
        <p:nvSpPr>
          <p:cNvPr id="13" name="TextBox 12">
            <a:extLst>
              <a:ext uri="{FF2B5EF4-FFF2-40B4-BE49-F238E27FC236}">
                <a16:creationId xmlns:a16="http://schemas.microsoft.com/office/drawing/2014/main" id="{C833F181-D319-9E26-D21E-33A9251CB7E1}"/>
              </a:ext>
            </a:extLst>
          </p:cNvPr>
          <p:cNvSpPr txBox="1"/>
          <p:nvPr/>
        </p:nvSpPr>
        <p:spPr>
          <a:xfrm>
            <a:off x="228601" y="5170897"/>
            <a:ext cx="5488733" cy="300082"/>
          </a:xfrm>
          <a:prstGeom prst="rect">
            <a:avLst/>
          </a:prstGeom>
          <a:noFill/>
        </p:spPr>
        <p:txBody>
          <a:bodyPr wrap="square" rtlCol="0">
            <a:spAutoFit/>
          </a:bodyPr>
          <a:lstStyle/>
          <a:p>
            <a:r>
              <a:rPr lang="en-US" sz="1350" dirty="0">
                <a:solidFill>
                  <a:srgbClr val="000000"/>
                </a:solidFill>
              </a:rPr>
              <a:t>USDA is an equal opportunity provider, employer, and lender. </a:t>
            </a:r>
          </a:p>
        </p:txBody>
      </p:sp>
      <p:sp>
        <p:nvSpPr>
          <p:cNvPr id="7" name="Content Placeholder 6">
            <a:extLst>
              <a:ext uri="{FF2B5EF4-FFF2-40B4-BE49-F238E27FC236}">
                <a16:creationId xmlns:a16="http://schemas.microsoft.com/office/drawing/2014/main" id="{75F84242-3328-C5EC-1955-22A95653FBD2}"/>
              </a:ext>
            </a:extLst>
          </p:cNvPr>
          <p:cNvSpPr>
            <a:spLocks noGrp="1"/>
          </p:cNvSpPr>
          <p:nvPr>
            <p:ph sz="quarter" idx="10"/>
          </p:nvPr>
        </p:nvSpPr>
        <p:spPr>
          <a:xfrm>
            <a:off x="1252330" y="2139398"/>
            <a:ext cx="6927574" cy="2773017"/>
          </a:xfrm>
        </p:spPr>
        <p:txBody>
          <a:bodyPr/>
          <a:lstStyle/>
          <a:p>
            <a:pPr marL="0" indent="0">
              <a:buNone/>
            </a:pPr>
            <a:r>
              <a:rPr lang="en-US" dirty="0">
                <a:solidFill>
                  <a:schemeClr val="accent5"/>
                </a:solidFill>
              </a:rPr>
              <a:t>For more information on Managing Soil Health, </a:t>
            </a:r>
          </a:p>
          <a:p>
            <a:pPr marL="0" indent="0">
              <a:buNone/>
            </a:pPr>
            <a:r>
              <a:rPr lang="en-US" dirty="0">
                <a:solidFill>
                  <a:schemeClr val="accent5"/>
                </a:solidFill>
              </a:rPr>
              <a:t>visit us here: </a:t>
            </a:r>
          </a:p>
          <a:p>
            <a:pPr marL="0" indent="0">
              <a:buNone/>
            </a:pPr>
            <a:endParaRPr lang="en-US" dirty="0">
              <a:solidFill>
                <a:schemeClr val="accent5"/>
              </a:solidFill>
            </a:endParaRPr>
          </a:p>
          <a:p>
            <a:pPr marL="0" indent="0" algn="ctr">
              <a:buNone/>
            </a:pPr>
            <a:r>
              <a:rPr lang="en-US" dirty="0">
                <a:solidFill>
                  <a:schemeClr val="accent1"/>
                </a:solidFill>
              </a:rPr>
              <a:t>https://www.nrcs.usda.gov/conservation-basics/natural-resource-concerns/soils/soil-health</a:t>
            </a:r>
          </a:p>
        </p:txBody>
      </p:sp>
    </p:spTree>
    <p:extLst>
      <p:ext uri="{BB962C8B-B14F-4D97-AF65-F5344CB8AC3E}">
        <p14:creationId xmlns:p14="http://schemas.microsoft.com/office/powerpoint/2010/main" val="1294573094"/>
      </p:ext>
    </p:extLst>
  </p:cSld>
  <p:clrMapOvr>
    <a:masterClrMapping/>
  </p:clrMapOvr>
  <p:extLst>
    <p:ext uri="{6950BFC3-D8DA-4A85-94F7-54DA5524770B}">
      <p188:commentRel xmlns:p188="http://schemas.microsoft.com/office/powerpoint/2018/8/main" r:id="rId2"/>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135BF-CA21-4C51-A3C4-E491512D0F87}"/>
              </a:ext>
            </a:extLst>
          </p:cNvPr>
          <p:cNvSpPr>
            <a:spLocks noGrp="1"/>
          </p:cNvSpPr>
          <p:nvPr>
            <p:ph type="title"/>
          </p:nvPr>
        </p:nvSpPr>
        <p:spPr>
          <a:xfrm>
            <a:off x="628650" y="881147"/>
            <a:ext cx="6719801" cy="842791"/>
          </a:xfrm>
        </p:spPr>
        <p:txBody>
          <a:bodyPr/>
          <a:lstStyle/>
          <a:p>
            <a:r>
              <a:rPr lang="en-US" sz="4400" dirty="0"/>
              <a:t>Summary (7)</a:t>
            </a:r>
          </a:p>
        </p:txBody>
      </p:sp>
      <p:sp>
        <p:nvSpPr>
          <p:cNvPr id="3" name="Content Placeholder 2">
            <a:extLst>
              <a:ext uri="{FF2B5EF4-FFF2-40B4-BE49-F238E27FC236}">
                <a16:creationId xmlns:a16="http://schemas.microsoft.com/office/drawing/2014/main" id="{FB02264B-BDF5-4B3E-95F0-240A818AF6CD}"/>
              </a:ext>
            </a:extLst>
          </p:cNvPr>
          <p:cNvSpPr>
            <a:spLocks noGrp="1"/>
          </p:cNvSpPr>
          <p:nvPr>
            <p:ph sz="half" idx="1"/>
          </p:nvPr>
        </p:nvSpPr>
        <p:spPr>
          <a:xfrm>
            <a:off x="628650" y="1723938"/>
            <a:ext cx="7756814" cy="4716463"/>
          </a:xfrm>
        </p:spPr>
        <p:txBody>
          <a:bodyPr>
            <a:normAutofit/>
          </a:bodyPr>
          <a:lstStyle/>
          <a:p>
            <a:pPr marL="0" lvl="0" indent="0">
              <a:buNone/>
            </a:pPr>
            <a:r>
              <a:rPr lang="en-US" sz="4400" dirty="0"/>
              <a:t>                     Be Flexible</a:t>
            </a:r>
          </a:p>
          <a:p>
            <a:pPr marL="0" lvl="0" indent="0">
              <a:buNone/>
            </a:pPr>
            <a:endParaRPr lang="en-US" sz="4400" dirty="0"/>
          </a:p>
          <a:p>
            <a:pPr marL="0" lvl="0" indent="0">
              <a:buNone/>
            </a:pPr>
            <a:r>
              <a:rPr lang="en-US" sz="3600" dirty="0"/>
              <a:t>Plans seldom work out!</a:t>
            </a:r>
          </a:p>
          <a:p>
            <a:pPr marL="0" lvl="0" indent="0">
              <a:buNone/>
            </a:pPr>
            <a:r>
              <a:rPr lang="en-US" sz="3600" dirty="0"/>
              <a:t>Livestock will follow you anywhere, don’t be afraid to lead them.</a:t>
            </a:r>
          </a:p>
        </p:txBody>
      </p:sp>
    </p:spTree>
    <p:extLst>
      <p:ext uri="{BB962C8B-B14F-4D97-AF65-F5344CB8AC3E}">
        <p14:creationId xmlns:p14="http://schemas.microsoft.com/office/powerpoint/2010/main" val="34427833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1C960-42FA-4646-A0E4-89D9484BE84F}"/>
              </a:ext>
            </a:extLst>
          </p:cNvPr>
          <p:cNvSpPr>
            <a:spLocks noGrp="1"/>
          </p:cNvSpPr>
          <p:nvPr>
            <p:ph type="title"/>
          </p:nvPr>
        </p:nvSpPr>
        <p:spPr>
          <a:xfrm>
            <a:off x="804181" y="360861"/>
            <a:ext cx="7535635" cy="745413"/>
          </a:xfrm>
        </p:spPr>
        <p:txBody>
          <a:bodyPr>
            <a:normAutofit/>
          </a:bodyPr>
          <a:lstStyle/>
          <a:p>
            <a:pPr algn="ctr"/>
            <a:r>
              <a:rPr lang="en-US" sz="3600"/>
              <a:t>Adaptive Grazing Management</a:t>
            </a:r>
          </a:p>
        </p:txBody>
      </p:sp>
      <p:sp>
        <p:nvSpPr>
          <p:cNvPr id="3" name="Content Placeholder 2">
            <a:extLst>
              <a:ext uri="{FF2B5EF4-FFF2-40B4-BE49-F238E27FC236}">
                <a16:creationId xmlns:a16="http://schemas.microsoft.com/office/drawing/2014/main" id="{A12F209E-AE22-4095-9CB8-4169CE9783FF}"/>
              </a:ext>
            </a:extLst>
          </p:cNvPr>
          <p:cNvSpPr>
            <a:spLocks noGrp="1"/>
          </p:cNvSpPr>
          <p:nvPr>
            <p:ph idx="1"/>
          </p:nvPr>
        </p:nvSpPr>
        <p:spPr>
          <a:xfrm>
            <a:off x="364961" y="1248937"/>
            <a:ext cx="5099137" cy="5398511"/>
          </a:xfrm>
        </p:spPr>
        <p:txBody>
          <a:bodyPr>
            <a:normAutofit fontScale="85000" lnSpcReduction="10000"/>
          </a:bodyPr>
          <a:lstStyle/>
          <a:p>
            <a:pPr marL="457200" lvl="1" indent="-457200">
              <a:spcAft>
                <a:spcPts val="600"/>
              </a:spcAft>
              <a:buSzPct val="100000"/>
              <a:buFont typeface="Arial" panose="020B0604020202020204" pitchFamily="34" charset="0"/>
              <a:buChar char="•"/>
            </a:pPr>
            <a:r>
              <a:rPr lang="en-US" sz="2800" dirty="0">
                <a:solidFill>
                  <a:srgbClr val="00529D"/>
                </a:solidFill>
              </a:rPr>
              <a:t>Uses feedback from system to adapt management to fit ecosystem</a:t>
            </a:r>
          </a:p>
          <a:p>
            <a:pPr marL="457200" lvl="1" indent="-457200">
              <a:spcAft>
                <a:spcPts val="600"/>
              </a:spcAft>
              <a:buSzPct val="100000"/>
              <a:buFont typeface="Arial" panose="020B0604020202020204" pitchFamily="34" charset="0"/>
              <a:buChar char="•"/>
            </a:pPr>
            <a:r>
              <a:rPr lang="en-US" sz="2800" dirty="0">
                <a:solidFill>
                  <a:srgbClr val="00529D"/>
                </a:solidFill>
              </a:rPr>
              <a:t>Flexible</a:t>
            </a:r>
          </a:p>
          <a:p>
            <a:pPr marL="457200" lvl="1" indent="-457200">
              <a:spcAft>
                <a:spcPts val="600"/>
              </a:spcAft>
              <a:buSzPct val="100000"/>
              <a:buFont typeface="Arial" panose="020B0604020202020204" pitchFamily="34" charset="0"/>
              <a:buChar char="•"/>
            </a:pPr>
            <a:r>
              <a:rPr lang="en-US" sz="2800" u="sng" dirty="0">
                <a:solidFill>
                  <a:srgbClr val="00529D"/>
                </a:solidFill>
              </a:rPr>
              <a:t>Not</a:t>
            </a:r>
            <a:r>
              <a:rPr lang="en-US" sz="2800" dirty="0">
                <a:solidFill>
                  <a:srgbClr val="00529D"/>
                </a:solidFill>
              </a:rPr>
              <a:t> a specific grazing system</a:t>
            </a:r>
          </a:p>
          <a:p>
            <a:pPr marL="457200" lvl="1" indent="-457200">
              <a:spcAft>
                <a:spcPts val="600"/>
              </a:spcAft>
              <a:buSzPct val="100000"/>
              <a:buFont typeface="Arial" panose="020B0604020202020204" pitchFamily="34" charset="0"/>
              <a:buChar char="•"/>
            </a:pPr>
            <a:r>
              <a:rPr lang="en-US" sz="2800" dirty="0">
                <a:solidFill>
                  <a:srgbClr val="00529D"/>
                </a:solidFill>
              </a:rPr>
              <a:t>Realizes benefits of hands-on management:</a:t>
            </a:r>
          </a:p>
          <a:p>
            <a:pPr marL="914400" lvl="2" indent="-457200">
              <a:spcAft>
                <a:spcPts val="600"/>
              </a:spcAft>
              <a:buSzPct val="100000"/>
            </a:pPr>
            <a:r>
              <a:rPr lang="en-US" sz="2600" dirty="0">
                <a:solidFill>
                  <a:schemeClr val="tx1"/>
                </a:solidFill>
              </a:rPr>
              <a:t>Livestock comfortable with humans (better herd health)</a:t>
            </a:r>
          </a:p>
          <a:p>
            <a:pPr marL="914400" lvl="2" indent="-457200">
              <a:spcAft>
                <a:spcPts val="600"/>
              </a:spcAft>
              <a:buSzPct val="100000"/>
            </a:pPr>
            <a:r>
              <a:rPr lang="en-US" sz="2600" dirty="0">
                <a:solidFill>
                  <a:schemeClr val="tx1"/>
                </a:solidFill>
              </a:rPr>
              <a:t>Power of observance – see changes as they happen</a:t>
            </a:r>
          </a:p>
          <a:p>
            <a:pPr marL="914400" lvl="2" indent="-457200">
              <a:spcAft>
                <a:spcPts val="600"/>
              </a:spcAft>
              <a:buSzPct val="100000"/>
            </a:pPr>
            <a:r>
              <a:rPr lang="en-US" sz="2600" dirty="0">
                <a:solidFill>
                  <a:schemeClr val="tx1"/>
                </a:solidFill>
              </a:rPr>
              <a:t>Minimizes risk associated with unforeseen changes</a:t>
            </a:r>
          </a:p>
          <a:p>
            <a:pPr marL="112713" indent="-112713">
              <a:spcAft>
                <a:spcPts val="600"/>
              </a:spcAft>
              <a:buNone/>
            </a:pPr>
            <a:endParaRPr lang="en-US" sz="2200" dirty="0"/>
          </a:p>
          <a:p>
            <a:pPr marL="112713" indent="-112713">
              <a:spcAft>
                <a:spcPts val="600"/>
              </a:spcAft>
              <a:buNone/>
            </a:pPr>
            <a:endParaRPr lang="en-US" sz="2200" dirty="0"/>
          </a:p>
        </p:txBody>
      </p:sp>
      <p:graphicFrame>
        <p:nvGraphicFramePr>
          <p:cNvPr id="5" name="Diagram 4">
            <a:extLst>
              <a:ext uri="{FF2B5EF4-FFF2-40B4-BE49-F238E27FC236}">
                <a16:creationId xmlns:a16="http://schemas.microsoft.com/office/drawing/2014/main" id="{D3B8F79F-0D29-4DAF-952E-A73AC09402D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63702046"/>
              </p:ext>
            </p:extLst>
          </p:nvPr>
        </p:nvGraphicFramePr>
        <p:xfrm>
          <a:off x="5291815" y="2174487"/>
          <a:ext cx="3487223" cy="31223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144AF950-8284-4D2B-9F38-CFFC0D87E73D}"/>
              </a:ext>
            </a:extLst>
          </p:cNvPr>
          <p:cNvSpPr txBox="1"/>
          <p:nvPr/>
        </p:nvSpPr>
        <p:spPr>
          <a:xfrm>
            <a:off x="5852474" y="1598515"/>
            <a:ext cx="2365904" cy="523220"/>
          </a:xfrm>
          <a:prstGeom prst="rect">
            <a:avLst/>
          </a:prstGeom>
          <a:noFill/>
        </p:spPr>
        <p:txBody>
          <a:bodyPr wrap="none" rtlCol="0">
            <a:spAutoFit/>
          </a:bodyPr>
          <a:lstStyle/>
          <a:p>
            <a:r>
              <a:rPr lang="en-US" sz="2800"/>
              <a:t>Feedback Loop</a:t>
            </a:r>
          </a:p>
        </p:txBody>
      </p:sp>
    </p:spTree>
    <p:extLst>
      <p:ext uri="{BB962C8B-B14F-4D97-AF65-F5344CB8AC3E}">
        <p14:creationId xmlns:p14="http://schemas.microsoft.com/office/powerpoint/2010/main" val="30273488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135BF-CA21-4C51-A3C4-E491512D0F87}"/>
              </a:ext>
            </a:extLst>
          </p:cNvPr>
          <p:cNvSpPr>
            <a:spLocks noGrp="1"/>
          </p:cNvSpPr>
          <p:nvPr>
            <p:ph type="title"/>
          </p:nvPr>
        </p:nvSpPr>
        <p:spPr>
          <a:xfrm>
            <a:off x="628650" y="681038"/>
            <a:ext cx="6719801" cy="842791"/>
          </a:xfrm>
        </p:spPr>
        <p:txBody>
          <a:bodyPr/>
          <a:lstStyle/>
          <a:p>
            <a:r>
              <a:rPr lang="en-US" sz="4000" dirty="0"/>
              <a:t>Summary (2)</a:t>
            </a:r>
          </a:p>
        </p:txBody>
      </p:sp>
      <p:sp>
        <p:nvSpPr>
          <p:cNvPr id="3" name="Content Placeholder 2">
            <a:extLst>
              <a:ext uri="{FF2B5EF4-FFF2-40B4-BE49-F238E27FC236}">
                <a16:creationId xmlns:a16="http://schemas.microsoft.com/office/drawing/2014/main" id="{FB02264B-BDF5-4B3E-95F0-240A818AF6CD}"/>
              </a:ext>
            </a:extLst>
          </p:cNvPr>
          <p:cNvSpPr>
            <a:spLocks noGrp="1"/>
          </p:cNvSpPr>
          <p:nvPr>
            <p:ph sz="half" idx="1"/>
          </p:nvPr>
        </p:nvSpPr>
        <p:spPr>
          <a:xfrm>
            <a:off x="628650" y="1460499"/>
            <a:ext cx="7756814" cy="4716463"/>
          </a:xfrm>
        </p:spPr>
        <p:txBody>
          <a:bodyPr>
            <a:normAutofit/>
          </a:bodyPr>
          <a:lstStyle/>
          <a:p>
            <a:pPr marL="0" lvl="0" indent="0">
              <a:buNone/>
            </a:pPr>
            <a:r>
              <a:rPr lang="en-US" sz="4400" dirty="0"/>
              <a:t>                    </a:t>
            </a:r>
            <a:r>
              <a:rPr lang="en-US" sz="4000" dirty="0"/>
              <a:t>Be Flexible</a:t>
            </a:r>
          </a:p>
          <a:p>
            <a:pPr marL="0" lvl="0" indent="0">
              <a:buNone/>
            </a:pPr>
            <a:endParaRPr lang="en-US" sz="4000" dirty="0"/>
          </a:p>
          <a:p>
            <a:pPr marL="0" lvl="0" indent="0">
              <a:buNone/>
            </a:pPr>
            <a:r>
              <a:rPr lang="en-US" sz="4000" dirty="0"/>
              <a:t>               Know your Why!</a:t>
            </a:r>
          </a:p>
          <a:p>
            <a:pPr marL="0" lvl="0" indent="0">
              <a:buNone/>
            </a:pPr>
            <a:endParaRPr lang="en-US" sz="4000" dirty="0"/>
          </a:p>
          <a:p>
            <a:pPr marL="0" lvl="0" indent="0">
              <a:buNone/>
            </a:pPr>
            <a:r>
              <a:rPr lang="en-US" sz="4000" dirty="0"/>
              <a:t> Its ok to do anything once as long as you know why you are doing it!</a:t>
            </a:r>
          </a:p>
        </p:txBody>
      </p:sp>
    </p:spTree>
    <p:extLst>
      <p:ext uri="{BB962C8B-B14F-4D97-AF65-F5344CB8AC3E}">
        <p14:creationId xmlns:p14="http://schemas.microsoft.com/office/powerpoint/2010/main" val="190108232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39.6"/>
</p:tagLst>
</file>

<file path=ppt/theme/theme1.xml><?xml version="1.0" encoding="utf-8"?>
<a:theme xmlns:a="http://schemas.openxmlformats.org/drawingml/2006/main" name="1_Title Page">
  <a:themeElements>
    <a:clrScheme name="NRCS Color Palette">
      <a:dk1>
        <a:srgbClr val="2A2C2C"/>
      </a:dk1>
      <a:lt1>
        <a:sysClr val="window" lastClr="FFFFFF"/>
      </a:lt1>
      <a:dk2>
        <a:srgbClr val="545859"/>
      </a:dk2>
      <a:lt2>
        <a:srgbClr val="E7E6E6"/>
      </a:lt2>
      <a:accent1>
        <a:srgbClr val="658D1B"/>
      </a:accent1>
      <a:accent2>
        <a:srgbClr val="0B4235"/>
      </a:accent2>
      <a:accent3>
        <a:srgbClr val="FFCA63"/>
      </a:accent3>
      <a:accent4>
        <a:srgbClr val="19567B"/>
      </a:accent4>
      <a:accent5>
        <a:srgbClr val="724324"/>
      </a:accent5>
      <a:accent6>
        <a:srgbClr val="545859"/>
      </a:accent6>
      <a:hlink>
        <a:srgbClr val="003DA5"/>
      </a:hlink>
      <a:folHlink>
        <a:srgbClr val="02376C"/>
      </a:folHlink>
    </a:clrScheme>
    <a:fontScheme name="NRCS Primary Font (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RCS S&amp;T SHD PowerPoint Template for Trainings" id="{E4765E9B-D895-4ACA-B049-D9E218950ED7}" vid="{828BBCDA-3217-4D35-81CF-90079A962FC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D8725B3431366459AF5F4AC59A00211" ma:contentTypeVersion="0" ma:contentTypeDescription="Create a new document." ma:contentTypeScope="" ma:versionID="619164e30a87648564ca1d3260a1cef4">
  <xsd:schema xmlns:xsd="http://www.w3.org/2001/XMLSchema" xmlns:xs="http://www.w3.org/2001/XMLSchema" xmlns:p="http://schemas.microsoft.com/office/2006/metadata/properties" xmlns:ns2="ff54f65f-5900-4f3a-8a8f-36c4ef76e5b6" targetNamespace="http://schemas.microsoft.com/office/2006/metadata/properties" ma:root="true" ma:fieldsID="f5994710f24d112e92e48e9c8ff5f5ce" ns2:_="">
    <xsd:import namespace="ff54f65f-5900-4f3a-8a8f-36c4ef76e5b6"/>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f54f65f-5900-4f3a-8a8f-36c4ef76e5b6"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3fb875a-8af9-4255-b008-0995492d31cd" xsi:nil="true"/>
    <lcf76f155ced4ddcb4097134ff3c332f xmlns="12363614-19a6-4ba2-943c-7caa8a5735f9">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SharedWithUsers xmlns="849593af-9ef4-4dc7-a991-ea6257baf2f0">
      <UserInfo>
        <DisplayName/>
        <AccountId xsi:nil="true"/>
        <AccountType/>
      </UserInfo>
    </SharedWithUsers>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20DF2ABC03FB6E4E9B76E3A625F5898B" ma:contentTypeVersion="19" ma:contentTypeDescription="Create a new document." ma:contentTypeScope="" ma:versionID="e3d415994b0bf6366365def82154d1ba">
  <xsd:schema xmlns:xsd="http://www.w3.org/2001/XMLSchema" xmlns:xs="http://www.w3.org/2001/XMLSchema" xmlns:p="http://schemas.microsoft.com/office/2006/metadata/properties" xmlns:ns1="http://schemas.microsoft.com/sharepoint/v3" xmlns:ns2="12363614-19a6-4ba2-943c-7caa8a5735f9" xmlns:ns3="849593af-9ef4-4dc7-a991-ea6257baf2f0" xmlns:ns4="73fb875a-8af9-4255-b008-0995492d31cd" targetNamespace="http://schemas.microsoft.com/office/2006/metadata/properties" ma:root="true" ma:fieldsID="2a2c3adffaa7d5cde45e05417bd96747" ns1:_="" ns2:_="" ns3:_="" ns4:_="">
    <xsd:import namespace="http://schemas.microsoft.com/sharepoint/v3"/>
    <xsd:import namespace="12363614-19a6-4ba2-943c-7caa8a5735f9"/>
    <xsd:import namespace="849593af-9ef4-4dc7-a991-ea6257baf2f0"/>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363614-19a6-4ba2-943c-7caa8a5735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49593af-9ef4-4dc7-a991-ea6257baf2f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643d039f-5583-46f0-8301-9a8ed676b916}" ma:internalName="TaxCatchAll" ma:showField="CatchAllData" ma:web="849593af-9ef4-4dc7-a991-ea6257baf2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789A7A0-DDC9-4777-BE6B-1ED2F06DD089}"/>
</file>

<file path=customXml/itemProps2.xml><?xml version="1.0" encoding="utf-8"?>
<ds:datastoreItem xmlns:ds="http://schemas.openxmlformats.org/officeDocument/2006/customXml" ds:itemID="{841DBA9E-642A-4BB1-86C5-CA90FE3DF62E}">
  <ds:schemaRefs>
    <ds:schemaRef ds:uri="http://schemas.microsoft.com/sharepoint/v3/contenttype/forms"/>
  </ds:schemaRefs>
</ds:datastoreItem>
</file>

<file path=customXml/itemProps3.xml><?xml version="1.0" encoding="utf-8"?>
<ds:datastoreItem xmlns:ds="http://schemas.openxmlformats.org/officeDocument/2006/customXml" ds:itemID="{DA5787A5-96AB-4A15-B7EB-76A978E87EE1}">
  <ds:schemaRefs>
    <ds:schemaRef ds:uri="http://schemas.microsoft.com/office/2006/documentManagement/types"/>
    <ds:schemaRef ds:uri="http://schemas.microsoft.com/office/2006/metadata/properties"/>
    <ds:schemaRef ds:uri="190132a1-b740-41e9-a9d3-aef04dc8f2ab"/>
    <ds:schemaRef ds:uri="http://schemas.microsoft.com/office/infopath/2007/PartnerControls"/>
    <ds:schemaRef ds:uri="http://schemas.openxmlformats.org/package/2006/metadata/core-properties"/>
    <ds:schemaRef ds:uri="http://www.w3.org/XML/1998/namespace"/>
    <ds:schemaRef ds:uri="http://purl.org/dc/terms/"/>
    <ds:schemaRef ds:uri="http://purl.org/dc/elements/1.1/"/>
    <ds:schemaRef ds:uri="http://purl.org/dc/dcmitype/"/>
    <ds:schemaRef ds:uri="1fa27c74-dbb6-4e30-b933-9d82255035f8"/>
    <ds:schemaRef ds:uri="73fb875a-8af9-4255-b008-0995492d31cd"/>
  </ds:schemaRefs>
</ds:datastoreItem>
</file>

<file path=customXml/itemProps4.xml><?xml version="1.0" encoding="utf-8"?>
<ds:datastoreItem xmlns:ds="http://schemas.openxmlformats.org/officeDocument/2006/customXml" ds:itemID="{938CE710-834F-42C4-A07A-DCC5BDAA8E7B}"/>
</file>

<file path=docProps/app.xml><?xml version="1.0" encoding="utf-8"?>
<Properties xmlns="http://schemas.openxmlformats.org/officeDocument/2006/extended-properties" xmlns:vt="http://schemas.openxmlformats.org/officeDocument/2006/docPropsVTypes">
  <Template>TEMPLATE_Forestland Soil Health Course Modules</Template>
  <TotalTime>169</TotalTime>
  <Words>4995</Words>
  <Application>Microsoft Office PowerPoint</Application>
  <PresentationFormat>On-screen Show (4:3)</PresentationFormat>
  <Paragraphs>593</Paragraphs>
  <Slides>67</Slides>
  <Notes>32</Notes>
  <HiddenSlides>5</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67</vt:i4>
      </vt:variant>
    </vt:vector>
  </HeadingPairs>
  <TitlesOfParts>
    <vt:vector size="82" baseType="lpstr">
      <vt:lpstr>Arial</vt:lpstr>
      <vt:lpstr>Book Antiqua</vt:lpstr>
      <vt:lpstr>Calibri</vt:lpstr>
      <vt:lpstr>Calibri Light</vt:lpstr>
      <vt:lpstr>Century Schoolbook</vt:lpstr>
      <vt:lpstr>Comic Sans MS</vt:lpstr>
      <vt:lpstr>Monotype Sorts</vt:lpstr>
      <vt:lpstr>Montserrat</vt:lpstr>
      <vt:lpstr>Open Sans</vt:lpstr>
      <vt:lpstr>Segoe UI Semibold</vt:lpstr>
      <vt:lpstr>Tahoma</vt:lpstr>
      <vt:lpstr>Times New Roman</vt:lpstr>
      <vt:lpstr>Verdana</vt:lpstr>
      <vt:lpstr>Wingdings</vt:lpstr>
      <vt:lpstr>1_Title Page</vt:lpstr>
      <vt:lpstr>Module 10: Implementing Adaptive Grazing Management</vt:lpstr>
      <vt:lpstr>                        Summary</vt:lpstr>
      <vt:lpstr>Objectives</vt:lpstr>
      <vt:lpstr>Producers Goal  (Written down)</vt:lpstr>
      <vt:lpstr>Example: Goal for my farm-”A healthy, low stress, low cost, grazing operation that is productive, improves the environment and life while being consistently profitable.”</vt:lpstr>
      <vt:lpstr>Summary</vt:lpstr>
      <vt:lpstr>Summary (7)</vt:lpstr>
      <vt:lpstr>Adaptive Grazing Management</vt:lpstr>
      <vt:lpstr>Summary (2)</vt:lpstr>
      <vt:lpstr>Management Strategies for  Grazing Grassland</vt:lpstr>
      <vt:lpstr>Summary (3)</vt:lpstr>
      <vt:lpstr>Fundamentals</vt:lpstr>
      <vt:lpstr>Orchardgrass Cutting Height Study by the University of Kentucky Ray Smith and Associates</vt:lpstr>
      <vt:lpstr>1</vt:lpstr>
      <vt:lpstr>2</vt:lpstr>
      <vt:lpstr>3</vt:lpstr>
      <vt:lpstr>4</vt:lpstr>
      <vt:lpstr>  Day 1 (24 hours after clipping) 1” Continuous    3.5” Rotational</vt:lpstr>
      <vt:lpstr>   Day 2   1” Continuous    3.5” Rotational </vt:lpstr>
      <vt:lpstr>   Day 3   1” Continuous    3.5” Rotational </vt:lpstr>
      <vt:lpstr>  Day 4   1” Continuous    3.5” Rotational </vt:lpstr>
      <vt:lpstr>  Day 5   1” Continuous    3.5” Rotational </vt:lpstr>
      <vt:lpstr>  Day 6   1” Continuous    3.5” Rotational </vt:lpstr>
      <vt:lpstr>Effect of post-grazing residual on pasture daily growth rate (MU-FSRC)</vt:lpstr>
      <vt:lpstr> Adaptive Grazing</vt:lpstr>
      <vt:lpstr>.</vt:lpstr>
      <vt:lpstr>Manure Distribution</vt:lpstr>
      <vt:lpstr>Impact of Manure and Urine recycling </vt:lpstr>
      <vt:lpstr>Indicator Plants, low fertility gregbrann.com </vt:lpstr>
      <vt:lpstr>Reading the Land:  Indicator Plants, compaction,  lack of cover</vt:lpstr>
      <vt:lpstr>Grazing Strategies  </vt:lpstr>
      <vt:lpstr>Hay Feeding Strategies </vt:lpstr>
      <vt:lpstr>Livestock Management</vt:lpstr>
      <vt:lpstr>Safe Pasture- Soil Life Friendly</vt:lpstr>
      <vt:lpstr>Dung Beetles</vt:lpstr>
      <vt:lpstr>Types of Dung Beetles Manure Dwellers Tunnelers Tumblers</vt:lpstr>
      <vt:lpstr>Biological: Biomass of organisms above ground in the pasture  and below ground within the pasture soil.  Organisms Standing crop biomass lbs/ac  Example:</vt:lpstr>
      <vt:lpstr>Maximum Stocking Rate with on farm Forage- Forage Animal Balance with Top Management </vt:lpstr>
      <vt:lpstr>INDICATORS OF OVERSTOCKING</vt:lpstr>
      <vt:lpstr>Consequences of Overgrazing “It’s a downward spiral”</vt:lpstr>
      <vt:lpstr>Quote:</vt:lpstr>
      <vt:lpstr>Grasses &amp; Legumes</vt:lpstr>
      <vt:lpstr>Understanding Plant Growth!</vt:lpstr>
      <vt:lpstr>Photosynthesis Process</vt:lpstr>
      <vt:lpstr>Roots</vt:lpstr>
      <vt:lpstr>Ladino Clover</vt:lpstr>
      <vt:lpstr>Root development is strongly related to frequency and extent of leaf removal</vt:lpstr>
      <vt:lpstr>Impacts of Grazing  Grasslands for Soil Health</vt:lpstr>
      <vt:lpstr>Effect of Recovery Period</vt:lpstr>
      <vt:lpstr>When You Overgraze the Shoot You Overgraze the Root!</vt:lpstr>
      <vt:lpstr>Leaves – The Facts of Growth</vt:lpstr>
      <vt:lpstr> Effects of soil cover by a mixture of bluegrass &amp; white clover &amp; weeds  on rainfall runoff from 1.4” rain/hr. (PA)</vt:lpstr>
      <vt:lpstr>Characteristics of Acute Disturbance Related to Grazing</vt:lpstr>
      <vt:lpstr>Acute Disturbance (cont.)</vt:lpstr>
      <vt:lpstr>Forage Quality Declines as  Livestock Graze Closer to the Soil</vt:lpstr>
      <vt:lpstr>Summary (4)</vt:lpstr>
      <vt:lpstr>Effect of Graze Period on  Animal Performance</vt:lpstr>
      <vt:lpstr>Summary (5)</vt:lpstr>
      <vt:lpstr>Dimensions of Disturbance</vt:lpstr>
      <vt:lpstr>Portable Fencing Equipment</vt:lpstr>
      <vt:lpstr>Water: Portable Water Troughs</vt:lpstr>
      <vt:lpstr>        What our beef industry was built on</vt:lpstr>
      <vt:lpstr>Don’t be This Guy!</vt:lpstr>
      <vt:lpstr>Summary (6)</vt:lpstr>
      <vt:lpstr>Silvopasture</vt:lpstr>
      <vt:lpstr>          Conduct Pasture Assessments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Metz, Loretta - FPAC-NRCS, AZ</dc:creator>
  <cp:lastModifiedBy>Lowder, Nathan - FPAC-NRCS, NC</cp:lastModifiedBy>
  <cp:revision>1</cp:revision>
  <dcterms:created xsi:type="dcterms:W3CDTF">2024-08-30T20:03:42Z</dcterms:created>
  <dcterms:modified xsi:type="dcterms:W3CDTF">2025-03-27T17:06:18Z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0x01010020DF2ABC03FB6E4E9B76E3A625F5898B</vt:lpwstr>
  </property>
  <property fmtid="{D5CDD505-2E9C-101B-9397-08002B2CF9AE}" pid="3" name="MediaServiceImageTags">
    <vt:lpwstr/>
  </property>
  <property fmtid="{D5CDD505-2E9C-101B-9397-08002B2CF9AE}" pid="4" name="Order">
    <vt:lpwstr>155300.000000000</vt:lpwstr>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xd_Signature">
    <vt:lpwstr/>
  </property>
</Properties>
</file>